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3.svg" ContentType="image/svg+xml"/>
  <Override PartName="/ppt/media/image17.svg" ContentType="image/svg+xml"/>
  <Override PartName="/ppt/media/image2.svg" ContentType="image/svg+xml"/>
  <Override PartName="/ppt/media/image20.svg" ContentType="image/svg+xml"/>
  <Override PartName="/ppt/media/image23.svg" ContentType="image/svg+xml"/>
  <Override PartName="/ppt/media/image5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10" r:id="rId8"/>
    <p:sldMasterId id="2147483722" r:id="rId9"/>
    <p:sldMasterId id="2147483734" r:id="rId10"/>
  </p:sldMasterIdLst>
  <p:notesMasterIdLst>
    <p:notesMasterId r:id="rId15"/>
  </p:notesMasterIdLst>
  <p:handoutMasterIdLst>
    <p:handoutMasterId r:id="rId23"/>
  </p:handoutMasterIdLst>
  <p:sldIdLst>
    <p:sldId id="256" r:id="rId11"/>
    <p:sldId id="260" r:id="rId12"/>
    <p:sldId id="258" r:id="rId13"/>
    <p:sldId id="259" r:id="rId14"/>
    <p:sldId id="261" r:id="rId16"/>
    <p:sldId id="265" r:id="rId17"/>
    <p:sldId id="262" r:id="rId18"/>
    <p:sldId id="263" r:id="rId19"/>
    <p:sldId id="266" r:id="rId20"/>
    <p:sldId id="267" r:id="rId21"/>
    <p:sldId id="269" r:id="rId22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1">
          <p15:clr>
            <a:srgbClr val="A4A3A4"/>
          </p15:clr>
        </p15:guide>
        <p15:guide id="2" pos="384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6"/>
        <p:guide pos="384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gs" Target="tags/tag788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svg"/><Relationship Id="rId8" Type="http://schemas.openxmlformats.org/officeDocument/2006/relationships/image" Target="../media/image4.png"/><Relationship Id="rId7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tags" Target="../tags/tag2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4" Type="http://schemas.openxmlformats.org/officeDocument/2006/relationships/tags" Target="../tags/tag13.xml"/><Relationship Id="rId23" Type="http://schemas.openxmlformats.org/officeDocument/2006/relationships/tags" Target="../tags/tag12.xml"/><Relationship Id="rId22" Type="http://schemas.openxmlformats.org/officeDocument/2006/relationships/tags" Target="../tags/tag11.xml"/><Relationship Id="rId21" Type="http://schemas.openxmlformats.org/officeDocument/2006/relationships/tags" Target="../tags/tag10.xml"/><Relationship Id="rId20" Type="http://schemas.openxmlformats.org/officeDocument/2006/relationships/tags" Target="../tags/tag9.xml"/><Relationship Id="rId2" Type="http://schemas.openxmlformats.org/officeDocument/2006/relationships/tags" Target="../tags/tag1.xml"/><Relationship Id="rId19" Type="http://schemas.openxmlformats.org/officeDocument/2006/relationships/tags" Target="../tags/tag8.xml"/><Relationship Id="rId18" Type="http://schemas.openxmlformats.org/officeDocument/2006/relationships/image" Target="../media/image10.png"/><Relationship Id="rId17" Type="http://schemas.openxmlformats.org/officeDocument/2006/relationships/tags" Target="../tags/tag7.xml"/><Relationship Id="rId16" Type="http://schemas.openxmlformats.org/officeDocument/2006/relationships/image" Target="../media/image9.svg"/><Relationship Id="rId15" Type="http://schemas.openxmlformats.org/officeDocument/2006/relationships/image" Target="../media/image8.png"/><Relationship Id="rId14" Type="http://schemas.openxmlformats.org/officeDocument/2006/relationships/tags" Target="../tags/tag6.xml"/><Relationship Id="rId13" Type="http://schemas.openxmlformats.org/officeDocument/2006/relationships/image" Target="../media/image7.png"/><Relationship Id="rId12" Type="http://schemas.openxmlformats.org/officeDocument/2006/relationships/tags" Target="../tags/tag5.xml"/><Relationship Id="rId11" Type="http://schemas.openxmlformats.org/officeDocument/2006/relationships/image" Target="../media/image6.png"/><Relationship Id="rId10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image" Target="../media/image17.svg"/><Relationship Id="rId7" Type="http://schemas.openxmlformats.org/officeDocument/2006/relationships/image" Target="../media/image16.png"/><Relationship Id="rId6" Type="http://schemas.openxmlformats.org/officeDocument/2006/relationships/tags" Target="../tags/tag65.xml"/><Relationship Id="rId5" Type="http://schemas.openxmlformats.org/officeDocument/2006/relationships/image" Target="../media/image15.png"/><Relationship Id="rId4" Type="http://schemas.openxmlformats.org/officeDocument/2006/relationships/tags" Target="../tags/tag64.xml"/><Relationship Id="rId3" Type="http://schemas.openxmlformats.org/officeDocument/2006/relationships/image" Target="../media/image14.png"/><Relationship Id="rId23" Type="http://schemas.openxmlformats.org/officeDocument/2006/relationships/tags" Target="../tags/tag75.xml"/><Relationship Id="rId22" Type="http://schemas.openxmlformats.org/officeDocument/2006/relationships/tags" Target="../tags/tag74.xml"/><Relationship Id="rId21" Type="http://schemas.openxmlformats.org/officeDocument/2006/relationships/tags" Target="../tags/tag73.xml"/><Relationship Id="rId20" Type="http://schemas.openxmlformats.org/officeDocument/2006/relationships/tags" Target="../tags/tag72.xml"/><Relationship Id="rId2" Type="http://schemas.openxmlformats.org/officeDocument/2006/relationships/tags" Target="../tags/tag63.xml"/><Relationship Id="rId19" Type="http://schemas.openxmlformats.org/officeDocument/2006/relationships/tags" Target="../tags/tag71.xml"/><Relationship Id="rId18" Type="http://schemas.openxmlformats.org/officeDocument/2006/relationships/tags" Target="../tags/tag70.xml"/><Relationship Id="rId17" Type="http://schemas.openxmlformats.org/officeDocument/2006/relationships/image" Target="../media/image22.png"/><Relationship Id="rId16" Type="http://schemas.openxmlformats.org/officeDocument/2006/relationships/tags" Target="../tags/tag69.xml"/><Relationship Id="rId15" Type="http://schemas.openxmlformats.org/officeDocument/2006/relationships/image" Target="../media/image21.png"/><Relationship Id="rId14" Type="http://schemas.openxmlformats.org/officeDocument/2006/relationships/tags" Target="../tags/tag68.xml"/><Relationship Id="rId13" Type="http://schemas.openxmlformats.org/officeDocument/2006/relationships/image" Target="../media/image20.svg"/><Relationship Id="rId12" Type="http://schemas.openxmlformats.org/officeDocument/2006/relationships/image" Target="../media/image19.png"/><Relationship Id="rId11" Type="http://schemas.openxmlformats.org/officeDocument/2006/relationships/tags" Target="../tags/tag67.xml"/><Relationship Id="rId10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svg"/><Relationship Id="rId8" Type="http://schemas.openxmlformats.org/officeDocument/2006/relationships/image" Target="../media/image4.png"/><Relationship Id="rId7" Type="http://schemas.openxmlformats.org/officeDocument/2006/relationships/tags" Target="../tags/tag87.xml"/><Relationship Id="rId6" Type="http://schemas.openxmlformats.org/officeDocument/2006/relationships/image" Target="../media/image3.png"/><Relationship Id="rId5" Type="http://schemas.openxmlformats.org/officeDocument/2006/relationships/tags" Target="../tags/tag86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4" Type="http://schemas.openxmlformats.org/officeDocument/2006/relationships/tags" Target="../tags/tag97.xml"/><Relationship Id="rId23" Type="http://schemas.openxmlformats.org/officeDocument/2006/relationships/tags" Target="../tags/tag96.xml"/><Relationship Id="rId22" Type="http://schemas.openxmlformats.org/officeDocument/2006/relationships/tags" Target="../tags/tag95.xml"/><Relationship Id="rId21" Type="http://schemas.openxmlformats.org/officeDocument/2006/relationships/tags" Target="../tags/tag94.xml"/><Relationship Id="rId20" Type="http://schemas.openxmlformats.org/officeDocument/2006/relationships/tags" Target="../tags/tag93.xml"/><Relationship Id="rId2" Type="http://schemas.openxmlformats.org/officeDocument/2006/relationships/tags" Target="../tags/tag85.xml"/><Relationship Id="rId19" Type="http://schemas.openxmlformats.org/officeDocument/2006/relationships/tags" Target="../tags/tag92.xml"/><Relationship Id="rId18" Type="http://schemas.openxmlformats.org/officeDocument/2006/relationships/image" Target="../media/image10.png"/><Relationship Id="rId17" Type="http://schemas.openxmlformats.org/officeDocument/2006/relationships/tags" Target="../tags/tag91.xml"/><Relationship Id="rId16" Type="http://schemas.openxmlformats.org/officeDocument/2006/relationships/image" Target="../media/image9.svg"/><Relationship Id="rId15" Type="http://schemas.openxmlformats.org/officeDocument/2006/relationships/image" Target="../media/image8.png"/><Relationship Id="rId14" Type="http://schemas.openxmlformats.org/officeDocument/2006/relationships/tags" Target="../tags/tag90.xml"/><Relationship Id="rId13" Type="http://schemas.openxmlformats.org/officeDocument/2006/relationships/image" Target="../media/image7.png"/><Relationship Id="rId12" Type="http://schemas.openxmlformats.org/officeDocument/2006/relationships/tags" Target="../tags/tag89.xml"/><Relationship Id="rId11" Type="http://schemas.openxmlformats.org/officeDocument/2006/relationships/image" Target="../media/image6.png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image" Target="../media/image11.png"/><Relationship Id="rId2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image" Target="../media/image13.svg"/><Relationship Id="rId5" Type="http://schemas.openxmlformats.org/officeDocument/2006/relationships/image" Target="../media/image1.png"/><Relationship Id="rId4" Type="http://schemas.openxmlformats.org/officeDocument/2006/relationships/tags" Target="../tags/tag110.xml"/><Relationship Id="rId3" Type="http://schemas.openxmlformats.org/officeDocument/2006/relationships/image" Target="../media/image12.png"/><Relationship Id="rId2" Type="http://schemas.openxmlformats.org/officeDocument/2006/relationships/tags" Target="../tags/tag109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image" Target="../media/image17.svg"/><Relationship Id="rId7" Type="http://schemas.openxmlformats.org/officeDocument/2006/relationships/image" Target="../media/image16.png"/><Relationship Id="rId6" Type="http://schemas.openxmlformats.org/officeDocument/2006/relationships/tags" Target="../tags/tag149.xml"/><Relationship Id="rId5" Type="http://schemas.openxmlformats.org/officeDocument/2006/relationships/image" Target="../media/image15.png"/><Relationship Id="rId4" Type="http://schemas.openxmlformats.org/officeDocument/2006/relationships/tags" Target="../tags/tag148.xml"/><Relationship Id="rId3" Type="http://schemas.openxmlformats.org/officeDocument/2006/relationships/image" Target="../media/image14.png"/><Relationship Id="rId23" Type="http://schemas.openxmlformats.org/officeDocument/2006/relationships/tags" Target="../tags/tag159.xml"/><Relationship Id="rId22" Type="http://schemas.openxmlformats.org/officeDocument/2006/relationships/tags" Target="../tags/tag158.xml"/><Relationship Id="rId21" Type="http://schemas.openxmlformats.org/officeDocument/2006/relationships/tags" Target="../tags/tag157.xml"/><Relationship Id="rId20" Type="http://schemas.openxmlformats.org/officeDocument/2006/relationships/tags" Target="../tags/tag156.xml"/><Relationship Id="rId2" Type="http://schemas.openxmlformats.org/officeDocument/2006/relationships/tags" Target="../tags/tag147.xml"/><Relationship Id="rId19" Type="http://schemas.openxmlformats.org/officeDocument/2006/relationships/tags" Target="../tags/tag155.xml"/><Relationship Id="rId18" Type="http://schemas.openxmlformats.org/officeDocument/2006/relationships/tags" Target="../tags/tag154.xml"/><Relationship Id="rId17" Type="http://schemas.openxmlformats.org/officeDocument/2006/relationships/image" Target="../media/image22.png"/><Relationship Id="rId16" Type="http://schemas.openxmlformats.org/officeDocument/2006/relationships/tags" Target="../tags/tag153.xml"/><Relationship Id="rId15" Type="http://schemas.openxmlformats.org/officeDocument/2006/relationships/image" Target="../media/image21.png"/><Relationship Id="rId14" Type="http://schemas.openxmlformats.org/officeDocument/2006/relationships/tags" Target="../tags/tag152.xml"/><Relationship Id="rId13" Type="http://schemas.openxmlformats.org/officeDocument/2006/relationships/image" Target="../media/image20.svg"/><Relationship Id="rId12" Type="http://schemas.openxmlformats.org/officeDocument/2006/relationships/image" Target="../media/image19.png"/><Relationship Id="rId11" Type="http://schemas.openxmlformats.org/officeDocument/2006/relationships/tags" Target="../tags/tag151.xml"/><Relationship Id="rId10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svg"/><Relationship Id="rId8" Type="http://schemas.openxmlformats.org/officeDocument/2006/relationships/image" Target="../media/image4.png"/><Relationship Id="rId7" Type="http://schemas.openxmlformats.org/officeDocument/2006/relationships/tags" Target="../tags/tag171.xml"/><Relationship Id="rId6" Type="http://schemas.openxmlformats.org/officeDocument/2006/relationships/image" Target="../media/image3.png"/><Relationship Id="rId5" Type="http://schemas.openxmlformats.org/officeDocument/2006/relationships/tags" Target="../tags/tag170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4" Type="http://schemas.openxmlformats.org/officeDocument/2006/relationships/tags" Target="../tags/tag181.xml"/><Relationship Id="rId23" Type="http://schemas.openxmlformats.org/officeDocument/2006/relationships/tags" Target="../tags/tag180.xml"/><Relationship Id="rId22" Type="http://schemas.openxmlformats.org/officeDocument/2006/relationships/tags" Target="../tags/tag179.xml"/><Relationship Id="rId21" Type="http://schemas.openxmlformats.org/officeDocument/2006/relationships/tags" Target="../tags/tag178.xml"/><Relationship Id="rId20" Type="http://schemas.openxmlformats.org/officeDocument/2006/relationships/tags" Target="../tags/tag177.xml"/><Relationship Id="rId2" Type="http://schemas.openxmlformats.org/officeDocument/2006/relationships/tags" Target="../tags/tag169.xml"/><Relationship Id="rId19" Type="http://schemas.openxmlformats.org/officeDocument/2006/relationships/tags" Target="../tags/tag176.xml"/><Relationship Id="rId18" Type="http://schemas.openxmlformats.org/officeDocument/2006/relationships/image" Target="../media/image10.png"/><Relationship Id="rId17" Type="http://schemas.openxmlformats.org/officeDocument/2006/relationships/tags" Target="../tags/tag175.xml"/><Relationship Id="rId16" Type="http://schemas.openxmlformats.org/officeDocument/2006/relationships/image" Target="../media/image9.svg"/><Relationship Id="rId15" Type="http://schemas.openxmlformats.org/officeDocument/2006/relationships/image" Target="../media/image8.png"/><Relationship Id="rId14" Type="http://schemas.openxmlformats.org/officeDocument/2006/relationships/tags" Target="../tags/tag174.xml"/><Relationship Id="rId13" Type="http://schemas.openxmlformats.org/officeDocument/2006/relationships/image" Target="../media/image7.png"/><Relationship Id="rId12" Type="http://schemas.openxmlformats.org/officeDocument/2006/relationships/tags" Target="../tags/tag173.xml"/><Relationship Id="rId11" Type="http://schemas.openxmlformats.org/officeDocument/2006/relationships/image" Target="../media/image6.png"/><Relationship Id="rId10" Type="http://schemas.openxmlformats.org/officeDocument/2006/relationships/tags" Target="../tags/tag172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image" Target="../media/image11.png"/><Relationship Id="rId2" Type="http://schemas.openxmlformats.org/officeDocument/2006/relationships/tags" Target="../tags/tag187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image" Target="../media/image13.svg"/><Relationship Id="rId5" Type="http://schemas.openxmlformats.org/officeDocument/2006/relationships/image" Target="../media/image1.png"/><Relationship Id="rId4" Type="http://schemas.openxmlformats.org/officeDocument/2006/relationships/tags" Target="../tags/tag194.xml"/><Relationship Id="rId3" Type="http://schemas.openxmlformats.org/officeDocument/2006/relationships/image" Target="../media/image12.png"/><Relationship Id="rId2" Type="http://schemas.openxmlformats.org/officeDocument/2006/relationships/tags" Target="../tags/tag193.xml"/><Relationship Id="rId12" Type="http://schemas.openxmlformats.org/officeDocument/2006/relationships/tags" Target="../tags/tag200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11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34.xml"/><Relationship Id="rId8" Type="http://schemas.openxmlformats.org/officeDocument/2006/relationships/image" Target="../media/image17.svg"/><Relationship Id="rId7" Type="http://schemas.openxmlformats.org/officeDocument/2006/relationships/image" Target="../media/image16.png"/><Relationship Id="rId6" Type="http://schemas.openxmlformats.org/officeDocument/2006/relationships/tags" Target="../tags/tag233.xml"/><Relationship Id="rId5" Type="http://schemas.openxmlformats.org/officeDocument/2006/relationships/image" Target="../media/image15.png"/><Relationship Id="rId4" Type="http://schemas.openxmlformats.org/officeDocument/2006/relationships/tags" Target="../tags/tag232.xml"/><Relationship Id="rId3" Type="http://schemas.openxmlformats.org/officeDocument/2006/relationships/image" Target="../media/image14.png"/><Relationship Id="rId23" Type="http://schemas.openxmlformats.org/officeDocument/2006/relationships/tags" Target="../tags/tag243.xml"/><Relationship Id="rId22" Type="http://schemas.openxmlformats.org/officeDocument/2006/relationships/tags" Target="../tags/tag242.xml"/><Relationship Id="rId21" Type="http://schemas.openxmlformats.org/officeDocument/2006/relationships/tags" Target="../tags/tag241.xml"/><Relationship Id="rId20" Type="http://schemas.openxmlformats.org/officeDocument/2006/relationships/tags" Target="../tags/tag240.xml"/><Relationship Id="rId2" Type="http://schemas.openxmlformats.org/officeDocument/2006/relationships/tags" Target="../tags/tag231.xml"/><Relationship Id="rId19" Type="http://schemas.openxmlformats.org/officeDocument/2006/relationships/tags" Target="../tags/tag239.xml"/><Relationship Id="rId18" Type="http://schemas.openxmlformats.org/officeDocument/2006/relationships/tags" Target="../tags/tag238.xml"/><Relationship Id="rId17" Type="http://schemas.openxmlformats.org/officeDocument/2006/relationships/image" Target="../media/image22.png"/><Relationship Id="rId16" Type="http://schemas.openxmlformats.org/officeDocument/2006/relationships/tags" Target="../tags/tag237.xml"/><Relationship Id="rId15" Type="http://schemas.openxmlformats.org/officeDocument/2006/relationships/image" Target="../media/image21.png"/><Relationship Id="rId14" Type="http://schemas.openxmlformats.org/officeDocument/2006/relationships/tags" Target="../tags/tag236.xml"/><Relationship Id="rId13" Type="http://schemas.openxmlformats.org/officeDocument/2006/relationships/image" Target="../media/image20.svg"/><Relationship Id="rId12" Type="http://schemas.openxmlformats.org/officeDocument/2006/relationships/image" Target="../media/image19.png"/><Relationship Id="rId11" Type="http://schemas.openxmlformats.org/officeDocument/2006/relationships/tags" Target="../tags/tag235.xml"/><Relationship Id="rId10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svg"/><Relationship Id="rId8" Type="http://schemas.openxmlformats.org/officeDocument/2006/relationships/image" Target="../media/image4.png"/><Relationship Id="rId7" Type="http://schemas.openxmlformats.org/officeDocument/2006/relationships/tags" Target="../tags/tag255.xml"/><Relationship Id="rId6" Type="http://schemas.openxmlformats.org/officeDocument/2006/relationships/image" Target="../media/image3.png"/><Relationship Id="rId5" Type="http://schemas.openxmlformats.org/officeDocument/2006/relationships/tags" Target="../tags/tag254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4" Type="http://schemas.openxmlformats.org/officeDocument/2006/relationships/tags" Target="../tags/tag265.xml"/><Relationship Id="rId23" Type="http://schemas.openxmlformats.org/officeDocument/2006/relationships/tags" Target="../tags/tag264.xml"/><Relationship Id="rId22" Type="http://schemas.openxmlformats.org/officeDocument/2006/relationships/tags" Target="../tags/tag263.xml"/><Relationship Id="rId21" Type="http://schemas.openxmlformats.org/officeDocument/2006/relationships/tags" Target="../tags/tag262.xml"/><Relationship Id="rId20" Type="http://schemas.openxmlformats.org/officeDocument/2006/relationships/tags" Target="../tags/tag261.xml"/><Relationship Id="rId2" Type="http://schemas.openxmlformats.org/officeDocument/2006/relationships/tags" Target="../tags/tag253.xml"/><Relationship Id="rId19" Type="http://schemas.openxmlformats.org/officeDocument/2006/relationships/tags" Target="../tags/tag260.xml"/><Relationship Id="rId18" Type="http://schemas.openxmlformats.org/officeDocument/2006/relationships/image" Target="../media/image10.png"/><Relationship Id="rId17" Type="http://schemas.openxmlformats.org/officeDocument/2006/relationships/tags" Target="../tags/tag259.xml"/><Relationship Id="rId16" Type="http://schemas.openxmlformats.org/officeDocument/2006/relationships/image" Target="../media/image9.svg"/><Relationship Id="rId15" Type="http://schemas.openxmlformats.org/officeDocument/2006/relationships/image" Target="../media/image8.png"/><Relationship Id="rId14" Type="http://schemas.openxmlformats.org/officeDocument/2006/relationships/tags" Target="../tags/tag258.xml"/><Relationship Id="rId13" Type="http://schemas.openxmlformats.org/officeDocument/2006/relationships/image" Target="../media/image7.png"/><Relationship Id="rId12" Type="http://schemas.openxmlformats.org/officeDocument/2006/relationships/tags" Target="../tags/tag257.xml"/><Relationship Id="rId11" Type="http://schemas.openxmlformats.org/officeDocument/2006/relationships/image" Target="../media/image6.png"/><Relationship Id="rId10" Type="http://schemas.openxmlformats.org/officeDocument/2006/relationships/tags" Target="../tags/tag256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276.xml"/><Relationship Id="rId7" Type="http://schemas.openxmlformats.org/officeDocument/2006/relationships/tags" Target="../tags/tag275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image" Target="../media/image11.png"/><Relationship Id="rId2" Type="http://schemas.openxmlformats.org/officeDocument/2006/relationships/tags" Target="../tags/tag271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tags" Target="../tags/tag280.xml"/><Relationship Id="rId7" Type="http://schemas.openxmlformats.org/officeDocument/2006/relationships/tags" Target="../tags/tag279.xml"/><Relationship Id="rId6" Type="http://schemas.openxmlformats.org/officeDocument/2006/relationships/image" Target="../media/image13.svg"/><Relationship Id="rId5" Type="http://schemas.openxmlformats.org/officeDocument/2006/relationships/image" Target="../media/image1.png"/><Relationship Id="rId4" Type="http://schemas.openxmlformats.org/officeDocument/2006/relationships/tags" Target="../tags/tag278.xml"/><Relationship Id="rId3" Type="http://schemas.openxmlformats.org/officeDocument/2006/relationships/image" Target="../media/image12.png"/><Relationship Id="rId2" Type="http://schemas.openxmlformats.org/officeDocument/2006/relationships/tags" Target="../tags/tag277.xml"/><Relationship Id="rId12" Type="http://schemas.openxmlformats.org/officeDocument/2006/relationships/tags" Target="../tags/tag284.xml"/><Relationship Id="rId11" Type="http://schemas.openxmlformats.org/officeDocument/2006/relationships/tags" Target="../tags/tag283.xml"/><Relationship Id="rId10" Type="http://schemas.openxmlformats.org/officeDocument/2006/relationships/tags" Target="../tags/tag282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tags" Target="../tags/tag290.xml"/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98.xml"/><Relationship Id="rId8" Type="http://schemas.openxmlformats.org/officeDocument/2006/relationships/tags" Target="../tags/tag297.xml"/><Relationship Id="rId7" Type="http://schemas.openxmlformats.org/officeDocument/2006/relationships/tags" Target="../tags/tag296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image" Target="../media/image13.svg"/><Relationship Id="rId5" Type="http://schemas.openxmlformats.org/officeDocument/2006/relationships/image" Target="../media/image1.png"/><Relationship Id="rId4" Type="http://schemas.openxmlformats.org/officeDocument/2006/relationships/tags" Target="../tags/tag26.xml"/><Relationship Id="rId3" Type="http://schemas.openxmlformats.org/officeDocument/2006/relationships/image" Target="../media/image12.png"/><Relationship Id="rId2" Type="http://schemas.openxmlformats.org/officeDocument/2006/relationships/tags" Target="../tags/tag25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302.xml"/><Relationship Id="rId4" Type="http://schemas.openxmlformats.org/officeDocument/2006/relationships/tags" Target="../tags/tag301.xml"/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309.xml"/><Relationship Id="rId4" Type="http://schemas.openxmlformats.org/officeDocument/2006/relationships/tags" Target="../tags/tag308.xml"/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18.xml"/><Relationship Id="rId8" Type="http://schemas.openxmlformats.org/officeDocument/2006/relationships/image" Target="../media/image17.svg"/><Relationship Id="rId7" Type="http://schemas.openxmlformats.org/officeDocument/2006/relationships/image" Target="../media/image16.png"/><Relationship Id="rId6" Type="http://schemas.openxmlformats.org/officeDocument/2006/relationships/tags" Target="../tags/tag317.xml"/><Relationship Id="rId5" Type="http://schemas.openxmlformats.org/officeDocument/2006/relationships/image" Target="../media/image15.png"/><Relationship Id="rId4" Type="http://schemas.openxmlformats.org/officeDocument/2006/relationships/tags" Target="../tags/tag316.xml"/><Relationship Id="rId3" Type="http://schemas.openxmlformats.org/officeDocument/2006/relationships/image" Target="../media/image14.png"/><Relationship Id="rId23" Type="http://schemas.openxmlformats.org/officeDocument/2006/relationships/tags" Target="../tags/tag327.xml"/><Relationship Id="rId22" Type="http://schemas.openxmlformats.org/officeDocument/2006/relationships/tags" Target="../tags/tag326.xml"/><Relationship Id="rId21" Type="http://schemas.openxmlformats.org/officeDocument/2006/relationships/tags" Target="../tags/tag325.xml"/><Relationship Id="rId20" Type="http://schemas.openxmlformats.org/officeDocument/2006/relationships/tags" Target="../tags/tag324.xml"/><Relationship Id="rId2" Type="http://schemas.openxmlformats.org/officeDocument/2006/relationships/tags" Target="../tags/tag315.xml"/><Relationship Id="rId19" Type="http://schemas.openxmlformats.org/officeDocument/2006/relationships/tags" Target="../tags/tag323.xml"/><Relationship Id="rId18" Type="http://schemas.openxmlformats.org/officeDocument/2006/relationships/tags" Target="../tags/tag322.xml"/><Relationship Id="rId17" Type="http://schemas.openxmlformats.org/officeDocument/2006/relationships/image" Target="../media/image22.png"/><Relationship Id="rId16" Type="http://schemas.openxmlformats.org/officeDocument/2006/relationships/tags" Target="../tags/tag321.xml"/><Relationship Id="rId15" Type="http://schemas.openxmlformats.org/officeDocument/2006/relationships/image" Target="../media/image21.png"/><Relationship Id="rId14" Type="http://schemas.openxmlformats.org/officeDocument/2006/relationships/tags" Target="../tags/tag320.xml"/><Relationship Id="rId13" Type="http://schemas.openxmlformats.org/officeDocument/2006/relationships/image" Target="../media/image20.svg"/><Relationship Id="rId12" Type="http://schemas.openxmlformats.org/officeDocument/2006/relationships/image" Target="../media/image19.png"/><Relationship Id="rId11" Type="http://schemas.openxmlformats.org/officeDocument/2006/relationships/tags" Target="../tags/tag319.xml"/><Relationship Id="rId10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svg"/><Relationship Id="rId8" Type="http://schemas.openxmlformats.org/officeDocument/2006/relationships/image" Target="../media/image4.png"/><Relationship Id="rId7" Type="http://schemas.openxmlformats.org/officeDocument/2006/relationships/tags" Target="../tags/tag339.xml"/><Relationship Id="rId6" Type="http://schemas.openxmlformats.org/officeDocument/2006/relationships/image" Target="../media/image3.png"/><Relationship Id="rId5" Type="http://schemas.openxmlformats.org/officeDocument/2006/relationships/tags" Target="../tags/tag338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4" Type="http://schemas.openxmlformats.org/officeDocument/2006/relationships/tags" Target="../tags/tag349.xml"/><Relationship Id="rId23" Type="http://schemas.openxmlformats.org/officeDocument/2006/relationships/tags" Target="../tags/tag348.xml"/><Relationship Id="rId22" Type="http://schemas.openxmlformats.org/officeDocument/2006/relationships/tags" Target="../tags/tag347.xml"/><Relationship Id="rId21" Type="http://schemas.openxmlformats.org/officeDocument/2006/relationships/tags" Target="../tags/tag346.xml"/><Relationship Id="rId20" Type="http://schemas.openxmlformats.org/officeDocument/2006/relationships/tags" Target="../tags/tag345.xml"/><Relationship Id="rId2" Type="http://schemas.openxmlformats.org/officeDocument/2006/relationships/tags" Target="../tags/tag337.xml"/><Relationship Id="rId19" Type="http://schemas.openxmlformats.org/officeDocument/2006/relationships/tags" Target="../tags/tag344.xml"/><Relationship Id="rId18" Type="http://schemas.openxmlformats.org/officeDocument/2006/relationships/image" Target="../media/image10.png"/><Relationship Id="rId17" Type="http://schemas.openxmlformats.org/officeDocument/2006/relationships/tags" Target="../tags/tag343.xml"/><Relationship Id="rId16" Type="http://schemas.openxmlformats.org/officeDocument/2006/relationships/image" Target="../media/image9.svg"/><Relationship Id="rId15" Type="http://schemas.openxmlformats.org/officeDocument/2006/relationships/image" Target="../media/image8.png"/><Relationship Id="rId14" Type="http://schemas.openxmlformats.org/officeDocument/2006/relationships/tags" Target="../tags/tag342.xml"/><Relationship Id="rId13" Type="http://schemas.openxmlformats.org/officeDocument/2006/relationships/image" Target="../media/image7.png"/><Relationship Id="rId12" Type="http://schemas.openxmlformats.org/officeDocument/2006/relationships/tags" Target="../tags/tag341.xml"/><Relationship Id="rId11" Type="http://schemas.openxmlformats.org/officeDocument/2006/relationships/image" Target="../media/image6.png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6" Type="http://schemas.openxmlformats.org/officeDocument/2006/relationships/tags" Target="../tags/tag354.xml"/><Relationship Id="rId5" Type="http://schemas.openxmlformats.org/officeDocument/2006/relationships/tags" Target="../tags/tag353.xml"/><Relationship Id="rId4" Type="http://schemas.openxmlformats.org/officeDocument/2006/relationships/tags" Target="../tags/tag352.xml"/><Relationship Id="rId3" Type="http://schemas.openxmlformats.org/officeDocument/2006/relationships/tags" Target="../tags/tag351.xml"/><Relationship Id="rId2" Type="http://schemas.openxmlformats.org/officeDocument/2006/relationships/tags" Target="../tags/tag350.xml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360.xml"/><Relationship Id="rId7" Type="http://schemas.openxmlformats.org/officeDocument/2006/relationships/tags" Target="../tags/tag359.xml"/><Relationship Id="rId6" Type="http://schemas.openxmlformats.org/officeDocument/2006/relationships/tags" Target="../tags/tag358.xml"/><Relationship Id="rId5" Type="http://schemas.openxmlformats.org/officeDocument/2006/relationships/tags" Target="../tags/tag357.xml"/><Relationship Id="rId4" Type="http://schemas.openxmlformats.org/officeDocument/2006/relationships/tags" Target="../tags/tag356.xml"/><Relationship Id="rId3" Type="http://schemas.openxmlformats.org/officeDocument/2006/relationships/image" Target="../media/image11.png"/><Relationship Id="rId2" Type="http://schemas.openxmlformats.org/officeDocument/2006/relationships/tags" Target="../tags/tag355.xml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65.xml"/><Relationship Id="rId8" Type="http://schemas.openxmlformats.org/officeDocument/2006/relationships/tags" Target="../tags/tag364.xml"/><Relationship Id="rId7" Type="http://schemas.openxmlformats.org/officeDocument/2006/relationships/tags" Target="../tags/tag363.xml"/><Relationship Id="rId6" Type="http://schemas.openxmlformats.org/officeDocument/2006/relationships/image" Target="../media/image13.svg"/><Relationship Id="rId5" Type="http://schemas.openxmlformats.org/officeDocument/2006/relationships/image" Target="../media/image1.png"/><Relationship Id="rId4" Type="http://schemas.openxmlformats.org/officeDocument/2006/relationships/tags" Target="../tags/tag362.xml"/><Relationship Id="rId3" Type="http://schemas.openxmlformats.org/officeDocument/2006/relationships/image" Target="../media/image12.png"/><Relationship Id="rId2" Type="http://schemas.openxmlformats.org/officeDocument/2006/relationships/tags" Target="../tags/tag361.xml"/><Relationship Id="rId12" Type="http://schemas.openxmlformats.org/officeDocument/2006/relationships/tags" Target="../tags/tag368.xml"/><Relationship Id="rId11" Type="http://schemas.openxmlformats.org/officeDocument/2006/relationships/tags" Target="../tags/tag367.xml"/><Relationship Id="rId10" Type="http://schemas.openxmlformats.org/officeDocument/2006/relationships/tags" Target="../tags/tag366.xm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7" Type="http://schemas.openxmlformats.org/officeDocument/2006/relationships/tags" Target="../tags/tag374.xml"/><Relationship Id="rId6" Type="http://schemas.openxmlformats.org/officeDocument/2006/relationships/tags" Target="../tags/tag373.xml"/><Relationship Id="rId5" Type="http://schemas.openxmlformats.org/officeDocument/2006/relationships/tags" Target="../tags/tag372.xml"/><Relationship Id="rId4" Type="http://schemas.openxmlformats.org/officeDocument/2006/relationships/tags" Target="../tags/tag371.xml"/><Relationship Id="rId3" Type="http://schemas.openxmlformats.org/officeDocument/2006/relationships/tags" Target="../tags/tag370.xml"/><Relationship Id="rId2" Type="http://schemas.openxmlformats.org/officeDocument/2006/relationships/tags" Target="../tags/tag369.xml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82.xml"/><Relationship Id="rId8" Type="http://schemas.openxmlformats.org/officeDocument/2006/relationships/tags" Target="../tags/tag381.xml"/><Relationship Id="rId7" Type="http://schemas.openxmlformats.org/officeDocument/2006/relationships/tags" Target="../tags/tag380.xml"/><Relationship Id="rId6" Type="http://schemas.openxmlformats.org/officeDocument/2006/relationships/tags" Target="../tags/tag379.xml"/><Relationship Id="rId5" Type="http://schemas.openxmlformats.org/officeDocument/2006/relationships/tags" Target="../tags/tag378.xml"/><Relationship Id="rId4" Type="http://schemas.openxmlformats.org/officeDocument/2006/relationships/tags" Target="../tags/tag377.xml"/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tags" Target="../tags/tag386.xml"/><Relationship Id="rId4" Type="http://schemas.openxmlformats.org/officeDocument/2006/relationships/tags" Target="../tags/tag385.xml"/><Relationship Id="rId3" Type="http://schemas.openxmlformats.org/officeDocument/2006/relationships/tags" Target="../tags/tag384.xml"/><Relationship Id="rId2" Type="http://schemas.openxmlformats.org/officeDocument/2006/relationships/tags" Target="../tags/tag383.xm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tags" Target="../tags/tag389.xml"/><Relationship Id="rId3" Type="http://schemas.openxmlformats.org/officeDocument/2006/relationships/tags" Target="../tags/tag388.xml"/><Relationship Id="rId2" Type="http://schemas.openxmlformats.org/officeDocument/2006/relationships/tags" Target="../tags/tag387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5" Type="http://schemas.openxmlformats.org/officeDocument/2006/relationships/tags" Target="../tags/tag393.xml"/><Relationship Id="rId4" Type="http://schemas.openxmlformats.org/officeDocument/2006/relationships/tags" Target="../tags/tag392.xml"/><Relationship Id="rId3" Type="http://schemas.openxmlformats.org/officeDocument/2006/relationships/tags" Target="../tags/tag391.xml"/><Relationship Id="rId2" Type="http://schemas.openxmlformats.org/officeDocument/2006/relationships/tags" Target="../tags/tag390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6" Type="http://schemas.openxmlformats.org/officeDocument/2006/relationships/tags" Target="../tags/tag398.xml"/><Relationship Id="rId5" Type="http://schemas.openxmlformats.org/officeDocument/2006/relationships/tags" Target="../tags/tag397.xml"/><Relationship Id="rId4" Type="http://schemas.openxmlformats.org/officeDocument/2006/relationships/tags" Target="../tags/tag396.xml"/><Relationship Id="rId3" Type="http://schemas.openxmlformats.org/officeDocument/2006/relationships/tags" Target="../tags/tag395.xml"/><Relationship Id="rId2" Type="http://schemas.openxmlformats.org/officeDocument/2006/relationships/tags" Target="../tags/tag394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402.xml"/><Relationship Id="rId8" Type="http://schemas.openxmlformats.org/officeDocument/2006/relationships/image" Target="../media/image17.svg"/><Relationship Id="rId7" Type="http://schemas.openxmlformats.org/officeDocument/2006/relationships/image" Target="../media/image16.png"/><Relationship Id="rId6" Type="http://schemas.openxmlformats.org/officeDocument/2006/relationships/tags" Target="../tags/tag401.xml"/><Relationship Id="rId5" Type="http://schemas.openxmlformats.org/officeDocument/2006/relationships/image" Target="../media/image15.png"/><Relationship Id="rId4" Type="http://schemas.openxmlformats.org/officeDocument/2006/relationships/tags" Target="../tags/tag400.xml"/><Relationship Id="rId3" Type="http://schemas.openxmlformats.org/officeDocument/2006/relationships/image" Target="../media/image14.png"/><Relationship Id="rId23" Type="http://schemas.openxmlformats.org/officeDocument/2006/relationships/tags" Target="../tags/tag411.xml"/><Relationship Id="rId22" Type="http://schemas.openxmlformats.org/officeDocument/2006/relationships/tags" Target="../tags/tag410.xml"/><Relationship Id="rId21" Type="http://schemas.openxmlformats.org/officeDocument/2006/relationships/tags" Target="../tags/tag409.xml"/><Relationship Id="rId20" Type="http://schemas.openxmlformats.org/officeDocument/2006/relationships/tags" Target="../tags/tag408.xml"/><Relationship Id="rId2" Type="http://schemas.openxmlformats.org/officeDocument/2006/relationships/tags" Target="../tags/tag399.xml"/><Relationship Id="rId19" Type="http://schemas.openxmlformats.org/officeDocument/2006/relationships/tags" Target="../tags/tag407.xml"/><Relationship Id="rId18" Type="http://schemas.openxmlformats.org/officeDocument/2006/relationships/tags" Target="../tags/tag406.xml"/><Relationship Id="rId17" Type="http://schemas.openxmlformats.org/officeDocument/2006/relationships/image" Target="../media/image22.png"/><Relationship Id="rId16" Type="http://schemas.openxmlformats.org/officeDocument/2006/relationships/tags" Target="../tags/tag405.xml"/><Relationship Id="rId15" Type="http://schemas.openxmlformats.org/officeDocument/2006/relationships/image" Target="../media/image21.png"/><Relationship Id="rId14" Type="http://schemas.openxmlformats.org/officeDocument/2006/relationships/tags" Target="../tags/tag404.xml"/><Relationship Id="rId13" Type="http://schemas.openxmlformats.org/officeDocument/2006/relationships/image" Target="../media/image20.svg"/><Relationship Id="rId12" Type="http://schemas.openxmlformats.org/officeDocument/2006/relationships/image" Target="../media/image19.png"/><Relationship Id="rId11" Type="http://schemas.openxmlformats.org/officeDocument/2006/relationships/tags" Target="../tags/tag403.xml"/><Relationship Id="rId10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5" Type="http://schemas.openxmlformats.org/officeDocument/2006/relationships/tags" Target="../tags/tag424.xml"/><Relationship Id="rId4" Type="http://schemas.openxmlformats.org/officeDocument/2006/relationships/tags" Target="../tags/tag423.xml"/><Relationship Id="rId3" Type="http://schemas.openxmlformats.org/officeDocument/2006/relationships/tags" Target="../tags/tag422.xml"/><Relationship Id="rId2" Type="http://schemas.openxmlformats.org/officeDocument/2006/relationships/tags" Target="../tags/tag421.xml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svg"/><Relationship Id="rId8" Type="http://schemas.openxmlformats.org/officeDocument/2006/relationships/image" Target="../media/image4.png"/><Relationship Id="rId7" Type="http://schemas.openxmlformats.org/officeDocument/2006/relationships/tags" Target="../tags/tag436.xml"/><Relationship Id="rId6" Type="http://schemas.openxmlformats.org/officeDocument/2006/relationships/image" Target="../media/image3.png"/><Relationship Id="rId5" Type="http://schemas.openxmlformats.org/officeDocument/2006/relationships/tags" Target="../tags/tag435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4" Type="http://schemas.openxmlformats.org/officeDocument/2006/relationships/tags" Target="../tags/tag446.xml"/><Relationship Id="rId23" Type="http://schemas.openxmlformats.org/officeDocument/2006/relationships/tags" Target="../tags/tag445.xml"/><Relationship Id="rId22" Type="http://schemas.openxmlformats.org/officeDocument/2006/relationships/tags" Target="../tags/tag444.xml"/><Relationship Id="rId21" Type="http://schemas.openxmlformats.org/officeDocument/2006/relationships/tags" Target="../tags/tag443.xml"/><Relationship Id="rId20" Type="http://schemas.openxmlformats.org/officeDocument/2006/relationships/tags" Target="../tags/tag442.xml"/><Relationship Id="rId2" Type="http://schemas.openxmlformats.org/officeDocument/2006/relationships/tags" Target="../tags/tag434.xml"/><Relationship Id="rId19" Type="http://schemas.openxmlformats.org/officeDocument/2006/relationships/tags" Target="../tags/tag441.xml"/><Relationship Id="rId18" Type="http://schemas.openxmlformats.org/officeDocument/2006/relationships/image" Target="../media/image10.png"/><Relationship Id="rId17" Type="http://schemas.openxmlformats.org/officeDocument/2006/relationships/tags" Target="../tags/tag440.xml"/><Relationship Id="rId16" Type="http://schemas.openxmlformats.org/officeDocument/2006/relationships/image" Target="../media/image9.svg"/><Relationship Id="rId15" Type="http://schemas.openxmlformats.org/officeDocument/2006/relationships/image" Target="../media/image8.png"/><Relationship Id="rId14" Type="http://schemas.openxmlformats.org/officeDocument/2006/relationships/tags" Target="../tags/tag439.xml"/><Relationship Id="rId13" Type="http://schemas.openxmlformats.org/officeDocument/2006/relationships/image" Target="../media/image7.png"/><Relationship Id="rId12" Type="http://schemas.openxmlformats.org/officeDocument/2006/relationships/tags" Target="../tags/tag438.xml"/><Relationship Id="rId11" Type="http://schemas.openxmlformats.org/officeDocument/2006/relationships/image" Target="../media/image6.png"/><Relationship Id="rId10" Type="http://schemas.openxmlformats.org/officeDocument/2006/relationships/tags" Target="../tags/tag437.xml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6" Type="http://schemas.openxmlformats.org/officeDocument/2006/relationships/tags" Target="../tags/tag451.xml"/><Relationship Id="rId5" Type="http://schemas.openxmlformats.org/officeDocument/2006/relationships/tags" Target="../tags/tag450.xml"/><Relationship Id="rId4" Type="http://schemas.openxmlformats.org/officeDocument/2006/relationships/tags" Target="../tags/tag449.xml"/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tags" Target="../tags/tag457.xml"/><Relationship Id="rId7" Type="http://schemas.openxmlformats.org/officeDocument/2006/relationships/tags" Target="../tags/tag456.xml"/><Relationship Id="rId6" Type="http://schemas.openxmlformats.org/officeDocument/2006/relationships/tags" Target="../tags/tag455.xml"/><Relationship Id="rId5" Type="http://schemas.openxmlformats.org/officeDocument/2006/relationships/tags" Target="../tags/tag454.xml"/><Relationship Id="rId4" Type="http://schemas.openxmlformats.org/officeDocument/2006/relationships/tags" Target="../tags/tag453.xml"/><Relationship Id="rId3" Type="http://schemas.openxmlformats.org/officeDocument/2006/relationships/image" Target="../media/image11.png"/><Relationship Id="rId2" Type="http://schemas.openxmlformats.org/officeDocument/2006/relationships/tags" Target="../tags/tag452.xml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462.xml"/><Relationship Id="rId8" Type="http://schemas.openxmlformats.org/officeDocument/2006/relationships/tags" Target="../tags/tag461.xml"/><Relationship Id="rId7" Type="http://schemas.openxmlformats.org/officeDocument/2006/relationships/tags" Target="../tags/tag460.xml"/><Relationship Id="rId6" Type="http://schemas.openxmlformats.org/officeDocument/2006/relationships/image" Target="../media/image13.svg"/><Relationship Id="rId5" Type="http://schemas.openxmlformats.org/officeDocument/2006/relationships/image" Target="../media/image1.png"/><Relationship Id="rId4" Type="http://schemas.openxmlformats.org/officeDocument/2006/relationships/tags" Target="../tags/tag459.xml"/><Relationship Id="rId3" Type="http://schemas.openxmlformats.org/officeDocument/2006/relationships/image" Target="../media/image12.png"/><Relationship Id="rId2" Type="http://schemas.openxmlformats.org/officeDocument/2006/relationships/tags" Target="../tags/tag458.xml"/><Relationship Id="rId12" Type="http://schemas.openxmlformats.org/officeDocument/2006/relationships/tags" Target="../tags/tag465.xml"/><Relationship Id="rId11" Type="http://schemas.openxmlformats.org/officeDocument/2006/relationships/tags" Target="../tags/tag464.xml"/><Relationship Id="rId10" Type="http://schemas.openxmlformats.org/officeDocument/2006/relationships/tags" Target="../tags/tag463.xml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7" Type="http://schemas.openxmlformats.org/officeDocument/2006/relationships/tags" Target="../tags/tag471.xml"/><Relationship Id="rId6" Type="http://schemas.openxmlformats.org/officeDocument/2006/relationships/tags" Target="../tags/tag470.xml"/><Relationship Id="rId5" Type="http://schemas.openxmlformats.org/officeDocument/2006/relationships/tags" Target="../tags/tag469.xml"/><Relationship Id="rId4" Type="http://schemas.openxmlformats.org/officeDocument/2006/relationships/tags" Target="../tags/tag468.xml"/><Relationship Id="rId3" Type="http://schemas.openxmlformats.org/officeDocument/2006/relationships/tags" Target="../tags/tag467.xml"/><Relationship Id="rId2" Type="http://schemas.openxmlformats.org/officeDocument/2006/relationships/tags" Target="../tags/tag466.xml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479.xml"/><Relationship Id="rId8" Type="http://schemas.openxmlformats.org/officeDocument/2006/relationships/tags" Target="../tags/tag478.xml"/><Relationship Id="rId7" Type="http://schemas.openxmlformats.org/officeDocument/2006/relationships/tags" Target="../tags/tag477.xml"/><Relationship Id="rId6" Type="http://schemas.openxmlformats.org/officeDocument/2006/relationships/tags" Target="../tags/tag476.xml"/><Relationship Id="rId5" Type="http://schemas.openxmlformats.org/officeDocument/2006/relationships/tags" Target="../tags/tag475.xml"/><Relationship Id="rId4" Type="http://schemas.openxmlformats.org/officeDocument/2006/relationships/tags" Target="../tags/tag474.xml"/><Relationship Id="rId3" Type="http://schemas.openxmlformats.org/officeDocument/2006/relationships/tags" Target="../tags/tag473.xml"/><Relationship Id="rId2" Type="http://schemas.openxmlformats.org/officeDocument/2006/relationships/tags" Target="../tags/tag472.xml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5" Type="http://schemas.openxmlformats.org/officeDocument/2006/relationships/tags" Target="../tags/tag483.xml"/><Relationship Id="rId4" Type="http://schemas.openxmlformats.org/officeDocument/2006/relationships/tags" Target="../tags/tag482.xml"/><Relationship Id="rId3" Type="http://schemas.openxmlformats.org/officeDocument/2006/relationships/tags" Target="../tags/tag481.xml"/><Relationship Id="rId2" Type="http://schemas.openxmlformats.org/officeDocument/2006/relationships/tags" Target="../tags/tag480.xml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4" Type="http://schemas.openxmlformats.org/officeDocument/2006/relationships/tags" Target="../tags/tag486.xml"/><Relationship Id="rId3" Type="http://schemas.openxmlformats.org/officeDocument/2006/relationships/tags" Target="../tags/tag485.xml"/><Relationship Id="rId2" Type="http://schemas.openxmlformats.org/officeDocument/2006/relationships/tags" Target="../tags/tag484.xml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5" Type="http://schemas.openxmlformats.org/officeDocument/2006/relationships/tags" Target="../tags/tag490.xml"/><Relationship Id="rId4" Type="http://schemas.openxmlformats.org/officeDocument/2006/relationships/tags" Target="../tags/tag489.xml"/><Relationship Id="rId3" Type="http://schemas.openxmlformats.org/officeDocument/2006/relationships/tags" Target="../tags/tag488.xml"/><Relationship Id="rId2" Type="http://schemas.openxmlformats.org/officeDocument/2006/relationships/tags" Target="../tags/tag487.xml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6" Type="http://schemas.openxmlformats.org/officeDocument/2006/relationships/tags" Target="../tags/tag495.xml"/><Relationship Id="rId5" Type="http://schemas.openxmlformats.org/officeDocument/2006/relationships/tags" Target="../tags/tag494.xml"/><Relationship Id="rId4" Type="http://schemas.openxmlformats.org/officeDocument/2006/relationships/tags" Target="../tags/tag493.xml"/><Relationship Id="rId3" Type="http://schemas.openxmlformats.org/officeDocument/2006/relationships/tags" Target="../tags/tag492.xml"/><Relationship Id="rId2" Type="http://schemas.openxmlformats.org/officeDocument/2006/relationships/tags" Target="../tags/tag491.xml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499.xml"/><Relationship Id="rId8" Type="http://schemas.openxmlformats.org/officeDocument/2006/relationships/image" Target="../media/image17.svg"/><Relationship Id="rId7" Type="http://schemas.openxmlformats.org/officeDocument/2006/relationships/image" Target="../media/image16.png"/><Relationship Id="rId6" Type="http://schemas.openxmlformats.org/officeDocument/2006/relationships/tags" Target="../tags/tag498.xml"/><Relationship Id="rId5" Type="http://schemas.openxmlformats.org/officeDocument/2006/relationships/image" Target="../media/image15.png"/><Relationship Id="rId4" Type="http://schemas.openxmlformats.org/officeDocument/2006/relationships/tags" Target="../tags/tag497.xml"/><Relationship Id="rId3" Type="http://schemas.openxmlformats.org/officeDocument/2006/relationships/image" Target="../media/image14.png"/><Relationship Id="rId23" Type="http://schemas.openxmlformats.org/officeDocument/2006/relationships/tags" Target="../tags/tag508.xml"/><Relationship Id="rId22" Type="http://schemas.openxmlformats.org/officeDocument/2006/relationships/tags" Target="../tags/tag507.xml"/><Relationship Id="rId21" Type="http://schemas.openxmlformats.org/officeDocument/2006/relationships/tags" Target="../tags/tag506.xml"/><Relationship Id="rId20" Type="http://schemas.openxmlformats.org/officeDocument/2006/relationships/tags" Target="../tags/tag505.xml"/><Relationship Id="rId2" Type="http://schemas.openxmlformats.org/officeDocument/2006/relationships/tags" Target="../tags/tag496.xml"/><Relationship Id="rId19" Type="http://schemas.openxmlformats.org/officeDocument/2006/relationships/tags" Target="../tags/tag504.xml"/><Relationship Id="rId18" Type="http://schemas.openxmlformats.org/officeDocument/2006/relationships/tags" Target="../tags/tag503.xml"/><Relationship Id="rId17" Type="http://schemas.openxmlformats.org/officeDocument/2006/relationships/image" Target="../media/image22.png"/><Relationship Id="rId16" Type="http://schemas.openxmlformats.org/officeDocument/2006/relationships/tags" Target="../tags/tag502.xml"/><Relationship Id="rId15" Type="http://schemas.openxmlformats.org/officeDocument/2006/relationships/image" Target="../media/image21.png"/><Relationship Id="rId14" Type="http://schemas.openxmlformats.org/officeDocument/2006/relationships/tags" Target="../tags/tag501.xml"/><Relationship Id="rId13" Type="http://schemas.openxmlformats.org/officeDocument/2006/relationships/image" Target="../media/image20.svg"/><Relationship Id="rId12" Type="http://schemas.openxmlformats.org/officeDocument/2006/relationships/image" Target="../media/image19.png"/><Relationship Id="rId11" Type="http://schemas.openxmlformats.org/officeDocument/2006/relationships/tags" Target="../tags/tag500.xml"/><Relationship Id="rId10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svg"/><Relationship Id="rId8" Type="http://schemas.openxmlformats.org/officeDocument/2006/relationships/image" Target="../media/image4.png"/><Relationship Id="rId7" Type="http://schemas.openxmlformats.org/officeDocument/2006/relationships/tags" Target="../tags/tag520.xml"/><Relationship Id="rId6" Type="http://schemas.openxmlformats.org/officeDocument/2006/relationships/image" Target="../media/image3.png"/><Relationship Id="rId5" Type="http://schemas.openxmlformats.org/officeDocument/2006/relationships/tags" Target="../tags/tag519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4" Type="http://schemas.openxmlformats.org/officeDocument/2006/relationships/tags" Target="../tags/tag530.xml"/><Relationship Id="rId23" Type="http://schemas.openxmlformats.org/officeDocument/2006/relationships/tags" Target="../tags/tag529.xml"/><Relationship Id="rId22" Type="http://schemas.openxmlformats.org/officeDocument/2006/relationships/tags" Target="../tags/tag528.xml"/><Relationship Id="rId21" Type="http://schemas.openxmlformats.org/officeDocument/2006/relationships/tags" Target="../tags/tag527.xml"/><Relationship Id="rId20" Type="http://schemas.openxmlformats.org/officeDocument/2006/relationships/tags" Target="../tags/tag526.xml"/><Relationship Id="rId2" Type="http://schemas.openxmlformats.org/officeDocument/2006/relationships/tags" Target="../tags/tag518.xml"/><Relationship Id="rId19" Type="http://schemas.openxmlformats.org/officeDocument/2006/relationships/tags" Target="../tags/tag525.xml"/><Relationship Id="rId18" Type="http://schemas.openxmlformats.org/officeDocument/2006/relationships/image" Target="../media/image10.png"/><Relationship Id="rId17" Type="http://schemas.openxmlformats.org/officeDocument/2006/relationships/tags" Target="../tags/tag524.xml"/><Relationship Id="rId16" Type="http://schemas.openxmlformats.org/officeDocument/2006/relationships/image" Target="../media/image9.svg"/><Relationship Id="rId15" Type="http://schemas.openxmlformats.org/officeDocument/2006/relationships/image" Target="../media/image8.png"/><Relationship Id="rId14" Type="http://schemas.openxmlformats.org/officeDocument/2006/relationships/tags" Target="../tags/tag523.xml"/><Relationship Id="rId13" Type="http://schemas.openxmlformats.org/officeDocument/2006/relationships/image" Target="../media/image7.png"/><Relationship Id="rId12" Type="http://schemas.openxmlformats.org/officeDocument/2006/relationships/tags" Target="../tags/tag522.xml"/><Relationship Id="rId11" Type="http://schemas.openxmlformats.org/officeDocument/2006/relationships/image" Target="../media/image6.png"/><Relationship Id="rId10" Type="http://schemas.openxmlformats.org/officeDocument/2006/relationships/tags" Target="../tags/tag521.xml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6" Type="http://schemas.openxmlformats.org/officeDocument/2006/relationships/tags" Target="../tags/tag535.xml"/><Relationship Id="rId5" Type="http://schemas.openxmlformats.org/officeDocument/2006/relationships/tags" Target="../tags/tag534.xml"/><Relationship Id="rId4" Type="http://schemas.openxmlformats.org/officeDocument/2006/relationships/tags" Target="../tags/tag533.xml"/><Relationship Id="rId3" Type="http://schemas.openxmlformats.org/officeDocument/2006/relationships/tags" Target="../tags/tag532.xml"/><Relationship Id="rId2" Type="http://schemas.openxmlformats.org/officeDocument/2006/relationships/tags" Target="../tags/tag531.xml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tags" Target="../tags/tag541.xml"/><Relationship Id="rId7" Type="http://schemas.openxmlformats.org/officeDocument/2006/relationships/tags" Target="../tags/tag540.xml"/><Relationship Id="rId6" Type="http://schemas.openxmlformats.org/officeDocument/2006/relationships/tags" Target="../tags/tag539.xml"/><Relationship Id="rId5" Type="http://schemas.openxmlformats.org/officeDocument/2006/relationships/tags" Target="../tags/tag538.xml"/><Relationship Id="rId4" Type="http://schemas.openxmlformats.org/officeDocument/2006/relationships/tags" Target="../tags/tag537.xml"/><Relationship Id="rId3" Type="http://schemas.openxmlformats.org/officeDocument/2006/relationships/image" Target="../media/image11.png"/><Relationship Id="rId2" Type="http://schemas.openxmlformats.org/officeDocument/2006/relationships/tags" Target="../tags/tag536.xml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546.xml"/><Relationship Id="rId8" Type="http://schemas.openxmlformats.org/officeDocument/2006/relationships/tags" Target="../tags/tag545.xml"/><Relationship Id="rId7" Type="http://schemas.openxmlformats.org/officeDocument/2006/relationships/tags" Target="../tags/tag544.xml"/><Relationship Id="rId6" Type="http://schemas.openxmlformats.org/officeDocument/2006/relationships/image" Target="../media/image13.svg"/><Relationship Id="rId5" Type="http://schemas.openxmlformats.org/officeDocument/2006/relationships/image" Target="../media/image1.png"/><Relationship Id="rId4" Type="http://schemas.openxmlformats.org/officeDocument/2006/relationships/tags" Target="../tags/tag543.xml"/><Relationship Id="rId3" Type="http://schemas.openxmlformats.org/officeDocument/2006/relationships/image" Target="../media/image12.png"/><Relationship Id="rId2" Type="http://schemas.openxmlformats.org/officeDocument/2006/relationships/tags" Target="../tags/tag542.xml"/><Relationship Id="rId12" Type="http://schemas.openxmlformats.org/officeDocument/2006/relationships/tags" Target="../tags/tag549.xml"/><Relationship Id="rId11" Type="http://schemas.openxmlformats.org/officeDocument/2006/relationships/tags" Target="../tags/tag548.xml"/><Relationship Id="rId10" Type="http://schemas.openxmlformats.org/officeDocument/2006/relationships/tags" Target="../tags/tag547.xml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7" Type="http://schemas.openxmlformats.org/officeDocument/2006/relationships/tags" Target="../tags/tag555.xml"/><Relationship Id="rId6" Type="http://schemas.openxmlformats.org/officeDocument/2006/relationships/tags" Target="../tags/tag554.xml"/><Relationship Id="rId5" Type="http://schemas.openxmlformats.org/officeDocument/2006/relationships/tags" Target="../tags/tag553.xml"/><Relationship Id="rId4" Type="http://schemas.openxmlformats.org/officeDocument/2006/relationships/tags" Target="../tags/tag552.xml"/><Relationship Id="rId3" Type="http://schemas.openxmlformats.org/officeDocument/2006/relationships/tags" Target="../tags/tag551.xml"/><Relationship Id="rId2" Type="http://schemas.openxmlformats.org/officeDocument/2006/relationships/tags" Target="../tags/tag550.xml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563.xml"/><Relationship Id="rId8" Type="http://schemas.openxmlformats.org/officeDocument/2006/relationships/tags" Target="../tags/tag562.xml"/><Relationship Id="rId7" Type="http://schemas.openxmlformats.org/officeDocument/2006/relationships/tags" Target="../tags/tag561.xml"/><Relationship Id="rId6" Type="http://schemas.openxmlformats.org/officeDocument/2006/relationships/tags" Target="../tags/tag560.xml"/><Relationship Id="rId5" Type="http://schemas.openxmlformats.org/officeDocument/2006/relationships/tags" Target="../tags/tag559.xml"/><Relationship Id="rId4" Type="http://schemas.openxmlformats.org/officeDocument/2006/relationships/tags" Target="../tags/tag558.xml"/><Relationship Id="rId3" Type="http://schemas.openxmlformats.org/officeDocument/2006/relationships/tags" Target="../tags/tag557.xml"/><Relationship Id="rId2" Type="http://schemas.openxmlformats.org/officeDocument/2006/relationships/tags" Target="../tags/tag556.xml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tags" Target="../tags/tag567.xml"/><Relationship Id="rId4" Type="http://schemas.openxmlformats.org/officeDocument/2006/relationships/tags" Target="../tags/tag566.xml"/><Relationship Id="rId3" Type="http://schemas.openxmlformats.org/officeDocument/2006/relationships/tags" Target="../tags/tag565.xml"/><Relationship Id="rId2" Type="http://schemas.openxmlformats.org/officeDocument/2006/relationships/tags" Target="../tags/tag564.xml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tags" Target="../tags/tag570.xml"/><Relationship Id="rId3" Type="http://schemas.openxmlformats.org/officeDocument/2006/relationships/tags" Target="../tags/tag569.xml"/><Relationship Id="rId2" Type="http://schemas.openxmlformats.org/officeDocument/2006/relationships/tags" Target="../tags/tag568.xml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5" Type="http://schemas.openxmlformats.org/officeDocument/2006/relationships/tags" Target="../tags/tag574.xml"/><Relationship Id="rId4" Type="http://schemas.openxmlformats.org/officeDocument/2006/relationships/tags" Target="../tags/tag573.xml"/><Relationship Id="rId3" Type="http://schemas.openxmlformats.org/officeDocument/2006/relationships/tags" Target="../tags/tag572.xml"/><Relationship Id="rId2" Type="http://schemas.openxmlformats.org/officeDocument/2006/relationships/tags" Target="../tags/tag571.xml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6" Type="http://schemas.openxmlformats.org/officeDocument/2006/relationships/tags" Target="../tags/tag579.xml"/><Relationship Id="rId5" Type="http://schemas.openxmlformats.org/officeDocument/2006/relationships/tags" Target="../tags/tag578.xml"/><Relationship Id="rId4" Type="http://schemas.openxmlformats.org/officeDocument/2006/relationships/tags" Target="../tags/tag577.xml"/><Relationship Id="rId3" Type="http://schemas.openxmlformats.org/officeDocument/2006/relationships/tags" Target="../tags/tag576.xml"/><Relationship Id="rId2" Type="http://schemas.openxmlformats.org/officeDocument/2006/relationships/tags" Target="../tags/tag575.xml"/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583.xml"/><Relationship Id="rId8" Type="http://schemas.openxmlformats.org/officeDocument/2006/relationships/image" Target="../media/image17.svg"/><Relationship Id="rId7" Type="http://schemas.openxmlformats.org/officeDocument/2006/relationships/image" Target="../media/image16.png"/><Relationship Id="rId6" Type="http://schemas.openxmlformats.org/officeDocument/2006/relationships/tags" Target="../tags/tag582.xml"/><Relationship Id="rId5" Type="http://schemas.openxmlformats.org/officeDocument/2006/relationships/image" Target="../media/image15.png"/><Relationship Id="rId4" Type="http://schemas.openxmlformats.org/officeDocument/2006/relationships/tags" Target="../tags/tag581.xml"/><Relationship Id="rId3" Type="http://schemas.openxmlformats.org/officeDocument/2006/relationships/image" Target="../media/image14.png"/><Relationship Id="rId23" Type="http://schemas.openxmlformats.org/officeDocument/2006/relationships/tags" Target="../tags/tag592.xml"/><Relationship Id="rId22" Type="http://schemas.openxmlformats.org/officeDocument/2006/relationships/tags" Target="../tags/tag591.xml"/><Relationship Id="rId21" Type="http://schemas.openxmlformats.org/officeDocument/2006/relationships/tags" Target="../tags/tag590.xml"/><Relationship Id="rId20" Type="http://schemas.openxmlformats.org/officeDocument/2006/relationships/tags" Target="../tags/tag589.xml"/><Relationship Id="rId2" Type="http://schemas.openxmlformats.org/officeDocument/2006/relationships/tags" Target="../tags/tag580.xml"/><Relationship Id="rId19" Type="http://schemas.openxmlformats.org/officeDocument/2006/relationships/tags" Target="../tags/tag588.xml"/><Relationship Id="rId18" Type="http://schemas.openxmlformats.org/officeDocument/2006/relationships/tags" Target="../tags/tag587.xml"/><Relationship Id="rId17" Type="http://schemas.openxmlformats.org/officeDocument/2006/relationships/image" Target="../media/image22.png"/><Relationship Id="rId16" Type="http://schemas.openxmlformats.org/officeDocument/2006/relationships/tags" Target="../tags/tag586.xml"/><Relationship Id="rId15" Type="http://schemas.openxmlformats.org/officeDocument/2006/relationships/image" Target="../media/image21.png"/><Relationship Id="rId14" Type="http://schemas.openxmlformats.org/officeDocument/2006/relationships/tags" Target="../tags/tag585.xml"/><Relationship Id="rId13" Type="http://schemas.openxmlformats.org/officeDocument/2006/relationships/image" Target="../media/image20.svg"/><Relationship Id="rId12" Type="http://schemas.openxmlformats.org/officeDocument/2006/relationships/image" Target="../media/image19.png"/><Relationship Id="rId11" Type="http://schemas.openxmlformats.org/officeDocument/2006/relationships/tags" Target="../tags/tag584.xml"/><Relationship Id="rId10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svg"/><Relationship Id="rId8" Type="http://schemas.openxmlformats.org/officeDocument/2006/relationships/image" Target="../media/image4.png"/><Relationship Id="rId7" Type="http://schemas.openxmlformats.org/officeDocument/2006/relationships/tags" Target="../tags/tag604.xml"/><Relationship Id="rId6" Type="http://schemas.openxmlformats.org/officeDocument/2006/relationships/image" Target="../media/image3.png"/><Relationship Id="rId5" Type="http://schemas.openxmlformats.org/officeDocument/2006/relationships/tags" Target="../tags/tag603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4" Type="http://schemas.openxmlformats.org/officeDocument/2006/relationships/tags" Target="../tags/tag614.xml"/><Relationship Id="rId23" Type="http://schemas.openxmlformats.org/officeDocument/2006/relationships/tags" Target="../tags/tag613.xml"/><Relationship Id="rId22" Type="http://schemas.openxmlformats.org/officeDocument/2006/relationships/tags" Target="../tags/tag612.xml"/><Relationship Id="rId21" Type="http://schemas.openxmlformats.org/officeDocument/2006/relationships/tags" Target="../tags/tag611.xml"/><Relationship Id="rId20" Type="http://schemas.openxmlformats.org/officeDocument/2006/relationships/tags" Target="../tags/tag610.xml"/><Relationship Id="rId2" Type="http://schemas.openxmlformats.org/officeDocument/2006/relationships/tags" Target="../tags/tag602.xml"/><Relationship Id="rId19" Type="http://schemas.openxmlformats.org/officeDocument/2006/relationships/tags" Target="../tags/tag609.xml"/><Relationship Id="rId18" Type="http://schemas.openxmlformats.org/officeDocument/2006/relationships/image" Target="../media/image10.png"/><Relationship Id="rId17" Type="http://schemas.openxmlformats.org/officeDocument/2006/relationships/tags" Target="../tags/tag608.xml"/><Relationship Id="rId16" Type="http://schemas.openxmlformats.org/officeDocument/2006/relationships/image" Target="../media/image9.svg"/><Relationship Id="rId15" Type="http://schemas.openxmlformats.org/officeDocument/2006/relationships/image" Target="../media/image8.png"/><Relationship Id="rId14" Type="http://schemas.openxmlformats.org/officeDocument/2006/relationships/tags" Target="../tags/tag607.xml"/><Relationship Id="rId13" Type="http://schemas.openxmlformats.org/officeDocument/2006/relationships/image" Target="../media/image7.png"/><Relationship Id="rId12" Type="http://schemas.openxmlformats.org/officeDocument/2006/relationships/tags" Target="../tags/tag606.xml"/><Relationship Id="rId11" Type="http://schemas.openxmlformats.org/officeDocument/2006/relationships/image" Target="../media/image6.png"/><Relationship Id="rId10" Type="http://schemas.openxmlformats.org/officeDocument/2006/relationships/tags" Target="../tags/tag605.xml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6" Type="http://schemas.openxmlformats.org/officeDocument/2006/relationships/tags" Target="../tags/tag619.xml"/><Relationship Id="rId5" Type="http://schemas.openxmlformats.org/officeDocument/2006/relationships/tags" Target="../tags/tag618.xml"/><Relationship Id="rId4" Type="http://schemas.openxmlformats.org/officeDocument/2006/relationships/tags" Target="../tags/tag617.xml"/><Relationship Id="rId3" Type="http://schemas.openxmlformats.org/officeDocument/2006/relationships/tags" Target="../tags/tag616.xml"/><Relationship Id="rId2" Type="http://schemas.openxmlformats.org/officeDocument/2006/relationships/tags" Target="../tags/tag615.xml"/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8" Type="http://schemas.openxmlformats.org/officeDocument/2006/relationships/tags" Target="../tags/tag625.xml"/><Relationship Id="rId7" Type="http://schemas.openxmlformats.org/officeDocument/2006/relationships/tags" Target="../tags/tag624.xml"/><Relationship Id="rId6" Type="http://schemas.openxmlformats.org/officeDocument/2006/relationships/tags" Target="../tags/tag623.xml"/><Relationship Id="rId5" Type="http://schemas.openxmlformats.org/officeDocument/2006/relationships/tags" Target="../tags/tag622.xml"/><Relationship Id="rId4" Type="http://schemas.openxmlformats.org/officeDocument/2006/relationships/tags" Target="../tags/tag621.xml"/><Relationship Id="rId3" Type="http://schemas.openxmlformats.org/officeDocument/2006/relationships/image" Target="../media/image11.png"/><Relationship Id="rId2" Type="http://schemas.openxmlformats.org/officeDocument/2006/relationships/tags" Target="../tags/tag620.xml"/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630.xml"/><Relationship Id="rId8" Type="http://schemas.openxmlformats.org/officeDocument/2006/relationships/tags" Target="../tags/tag629.xml"/><Relationship Id="rId7" Type="http://schemas.openxmlformats.org/officeDocument/2006/relationships/tags" Target="../tags/tag628.xml"/><Relationship Id="rId6" Type="http://schemas.openxmlformats.org/officeDocument/2006/relationships/image" Target="../media/image13.svg"/><Relationship Id="rId5" Type="http://schemas.openxmlformats.org/officeDocument/2006/relationships/image" Target="../media/image1.png"/><Relationship Id="rId4" Type="http://schemas.openxmlformats.org/officeDocument/2006/relationships/tags" Target="../tags/tag627.xml"/><Relationship Id="rId3" Type="http://schemas.openxmlformats.org/officeDocument/2006/relationships/image" Target="../media/image12.png"/><Relationship Id="rId2" Type="http://schemas.openxmlformats.org/officeDocument/2006/relationships/tags" Target="../tags/tag626.xml"/><Relationship Id="rId12" Type="http://schemas.openxmlformats.org/officeDocument/2006/relationships/tags" Target="../tags/tag633.xml"/><Relationship Id="rId11" Type="http://schemas.openxmlformats.org/officeDocument/2006/relationships/tags" Target="../tags/tag632.xml"/><Relationship Id="rId10" Type="http://schemas.openxmlformats.org/officeDocument/2006/relationships/tags" Target="../tags/tag631.xml"/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7" Type="http://schemas.openxmlformats.org/officeDocument/2006/relationships/tags" Target="../tags/tag639.xml"/><Relationship Id="rId6" Type="http://schemas.openxmlformats.org/officeDocument/2006/relationships/tags" Target="../tags/tag638.xml"/><Relationship Id="rId5" Type="http://schemas.openxmlformats.org/officeDocument/2006/relationships/tags" Target="../tags/tag637.xml"/><Relationship Id="rId4" Type="http://schemas.openxmlformats.org/officeDocument/2006/relationships/tags" Target="../tags/tag636.xml"/><Relationship Id="rId3" Type="http://schemas.openxmlformats.org/officeDocument/2006/relationships/tags" Target="../tags/tag635.xml"/><Relationship Id="rId2" Type="http://schemas.openxmlformats.org/officeDocument/2006/relationships/tags" Target="../tags/tag634.xml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647.xml"/><Relationship Id="rId8" Type="http://schemas.openxmlformats.org/officeDocument/2006/relationships/tags" Target="../tags/tag646.xml"/><Relationship Id="rId7" Type="http://schemas.openxmlformats.org/officeDocument/2006/relationships/tags" Target="../tags/tag645.xml"/><Relationship Id="rId6" Type="http://schemas.openxmlformats.org/officeDocument/2006/relationships/tags" Target="../tags/tag644.xml"/><Relationship Id="rId5" Type="http://schemas.openxmlformats.org/officeDocument/2006/relationships/tags" Target="../tags/tag643.xml"/><Relationship Id="rId4" Type="http://schemas.openxmlformats.org/officeDocument/2006/relationships/tags" Target="../tags/tag642.xml"/><Relationship Id="rId3" Type="http://schemas.openxmlformats.org/officeDocument/2006/relationships/tags" Target="../tags/tag641.xml"/><Relationship Id="rId2" Type="http://schemas.openxmlformats.org/officeDocument/2006/relationships/tags" Target="../tags/tag640.xml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5" Type="http://schemas.openxmlformats.org/officeDocument/2006/relationships/tags" Target="../tags/tag651.xml"/><Relationship Id="rId4" Type="http://schemas.openxmlformats.org/officeDocument/2006/relationships/tags" Target="../tags/tag650.xml"/><Relationship Id="rId3" Type="http://schemas.openxmlformats.org/officeDocument/2006/relationships/tags" Target="../tags/tag649.xml"/><Relationship Id="rId2" Type="http://schemas.openxmlformats.org/officeDocument/2006/relationships/tags" Target="../tags/tag648.xml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4" Type="http://schemas.openxmlformats.org/officeDocument/2006/relationships/tags" Target="../tags/tag654.xml"/><Relationship Id="rId3" Type="http://schemas.openxmlformats.org/officeDocument/2006/relationships/tags" Target="../tags/tag653.xml"/><Relationship Id="rId2" Type="http://schemas.openxmlformats.org/officeDocument/2006/relationships/tags" Target="../tags/tag652.xml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5" Type="http://schemas.openxmlformats.org/officeDocument/2006/relationships/tags" Target="../tags/tag658.xml"/><Relationship Id="rId4" Type="http://schemas.openxmlformats.org/officeDocument/2006/relationships/tags" Target="../tags/tag657.xml"/><Relationship Id="rId3" Type="http://schemas.openxmlformats.org/officeDocument/2006/relationships/tags" Target="../tags/tag656.xml"/><Relationship Id="rId2" Type="http://schemas.openxmlformats.org/officeDocument/2006/relationships/tags" Target="../tags/tag655.xml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6" Type="http://schemas.openxmlformats.org/officeDocument/2006/relationships/tags" Target="../tags/tag663.xml"/><Relationship Id="rId5" Type="http://schemas.openxmlformats.org/officeDocument/2006/relationships/tags" Target="../tags/tag662.xml"/><Relationship Id="rId4" Type="http://schemas.openxmlformats.org/officeDocument/2006/relationships/tags" Target="../tags/tag661.xml"/><Relationship Id="rId3" Type="http://schemas.openxmlformats.org/officeDocument/2006/relationships/tags" Target="../tags/tag660.xml"/><Relationship Id="rId2" Type="http://schemas.openxmlformats.org/officeDocument/2006/relationships/tags" Target="../tags/tag659.xml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9" Type="http://schemas.openxmlformats.org/officeDocument/2006/relationships/tags" Target="../tags/tag667.xml"/><Relationship Id="rId8" Type="http://schemas.openxmlformats.org/officeDocument/2006/relationships/image" Target="../media/image17.svg"/><Relationship Id="rId7" Type="http://schemas.openxmlformats.org/officeDocument/2006/relationships/image" Target="../media/image16.png"/><Relationship Id="rId6" Type="http://schemas.openxmlformats.org/officeDocument/2006/relationships/tags" Target="../tags/tag666.xml"/><Relationship Id="rId5" Type="http://schemas.openxmlformats.org/officeDocument/2006/relationships/image" Target="../media/image15.png"/><Relationship Id="rId4" Type="http://schemas.openxmlformats.org/officeDocument/2006/relationships/tags" Target="../tags/tag665.xml"/><Relationship Id="rId3" Type="http://schemas.openxmlformats.org/officeDocument/2006/relationships/image" Target="../media/image14.png"/><Relationship Id="rId23" Type="http://schemas.openxmlformats.org/officeDocument/2006/relationships/tags" Target="../tags/tag676.xml"/><Relationship Id="rId22" Type="http://schemas.openxmlformats.org/officeDocument/2006/relationships/tags" Target="../tags/tag675.xml"/><Relationship Id="rId21" Type="http://schemas.openxmlformats.org/officeDocument/2006/relationships/tags" Target="../tags/tag674.xml"/><Relationship Id="rId20" Type="http://schemas.openxmlformats.org/officeDocument/2006/relationships/tags" Target="../tags/tag673.xml"/><Relationship Id="rId2" Type="http://schemas.openxmlformats.org/officeDocument/2006/relationships/tags" Target="../tags/tag664.xml"/><Relationship Id="rId19" Type="http://schemas.openxmlformats.org/officeDocument/2006/relationships/tags" Target="../tags/tag672.xml"/><Relationship Id="rId18" Type="http://schemas.openxmlformats.org/officeDocument/2006/relationships/tags" Target="../tags/tag671.xml"/><Relationship Id="rId17" Type="http://schemas.openxmlformats.org/officeDocument/2006/relationships/image" Target="../media/image22.png"/><Relationship Id="rId16" Type="http://schemas.openxmlformats.org/officeDocument/2006/relationships/tags" Target="../tags/tag670.xml"/><Relationship Id="rId15" Type="http://schemas.openxmlformats.org/officeDocument/2006/relationships/image" Target="../media/image21.png"/><Relationship Id="rId14" Type="http://schemas.openxmlformats.org/officeDocument/2006/relationships/tags" Target="../tags/tag669.xml"/><Relationship Id="rId13" Type="http://schemas.openxmlformats.org/officeDocument/2006/relationships/image" Target="../media/image20.svg"/><Relationship Id="rId12" Type="http://schemas.openxmlformats.org/officeDocument/2006/relationships/image" Target="../media/image19.png"/><Relationship Id="rId11" Type="http://schemas.openxmlformats.org/officeDocument/2006/relationships/tags" Target="../tags/tag668.xml"/><Relationship Id="rId10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6" y="0"/>
            <a:ext cx="12177288" cy="6848868"/>
          </a:xfrm>
          <a:prstGeom prst="rect">
            <a:avLst/>
          </a:prstGeom>
        </p:spPr>
      </p:pic>
      <p:pic>
        <p:nvPicPr>
          <p:cNvPr id="8" name="Image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9" name="Image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11" name="Image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12" name="Image 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pic>
        <p:nvPicPr>
          <p:cNvPr id="13" name="Image 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pic>
        <p:nvPicPr>
          <p:cNvPr id="15" name="Image 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19"/>
            </p:custDataLst>
          </p:nvPr>
        </p:nvSpPr>
        <p:spPr>
          <a:xfrm>
            <a:off x="838200" y="2017950"/>
            <a:ext cx="6705600" cy="1800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0"/>
            </p:custDataLst>
          </p:nvPr>
        </p:nvSpPr>
        <p:spPr>
          <a:xfrm>
            <a:off x="838200" y="3961950"/>
            <a:ext cx="6705600" cy="5040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21"/>
            </p:custDataLst>
          </p:nvPr>
        </p:nvSpPr>
        <p:spPr>
          <a:xfrm>
            <a:off x="838200" y="4514850"/>
            <a:ext cx="2743200" cy="50400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2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2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2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50" y="0"/>
            <a:ext cx="12188900" cy="6855399"/>
          </a:xfrm>
          <a:prstGeom prst="rect">
            <a:avLst/>
          </a:prstGeom>
        </p:spPr>
      </p:pic>
      <p:pic>
        <p:nvPicPr>
          <p:cNvPr id="33" name="Imag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50" y="2095784"/>
            <a:ext cx="12188900" cy="4762218"/>
          </a:xfrm>
          <a:prstGeom prst="rect">
            <a:avLst/>
          </a:prstGeom>
        </p:spPr>
      </p:pic>
      <p:pic>
        <p:nvPicPr>
          <p:cNvPr id="34" name="Image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" y="2095784"/>
            <a:ext cx="12188900" cy="4762218"/>
          </a:xfrm>
          <a:prstGeom prst="rect">
            <a:avLst/>
          </a:prstGeom>
        </p:spPr>
      </p:pic>
      <p:pic>
        <p:nvPicPr>
          <p:cNvPr id="35" name="Image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6" name="Image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7" name="Image 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8" name="Image 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31979" y="2541068"/>
            <a:ext cx="4332612" cy="15173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18"/>
            </p:custDataLst>
          </p:nvPr>
        </p:nvSpPr>
        <p:spPr>
          <a:xfrm>
            <a:off x="838200" y="1656000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9"/>
            </p:custDataLst>
          </p:nvPr>
        </p:nvSpPr>
        <p:spPr>
          <a:xfrm>
            <a:off x="838200" y="3505000"/>
            <a:ext cx="10515000" cy="458396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20"/>
            </p:custDataLst>
          </p:nvPr>
        </p:nvSpPr>
        <p:spPr>
          <a:xfrm>
            <a:off x="838200" y="3972635"/>
            <a:ext cx="10515000" cy="504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21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2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23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6" y="0"/>
            <a:ext cx="12177288" cy="6848868"/>
          </a:xfrm>
          <a:prstGeom prst="rect">
            <a:avLst/>
          </a:prstGeom>
        </p:spPr>
      </p:pic>
      <p:pic>
        <p:nvPicPr>
          <p:cNvPr id="8" name="Image 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9" name="Image 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11" name="Image 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12" name="Image 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pic>
        <p:nvPicPr>
          <p:cNvPr id="13" name="Image 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pic>
        <p:nvPicPr>
          <p:cNvPr id="15" name="Image 6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19"/>
            </p:custDataLst>
          </p:nvPr>
        </p:nvSpPr>
        <p:spPr>
          <a:xfrm>
            <a:off x="838200" y="2017950"/>
            <a:ext cx="6705600" cy="1800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/>
            <p:custDataLst>
              <p:tags r:id="rId20"/>
            </p:custDataLst>
          </p:nvPr>
        </p:nvSpPr>
        <p:spPr>
          <a:xfrm>
            <a:off x="838200" y="3961950"/>
            <a:ext cx="6705600" cy="5040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21"/>
            </p:custDataLst>
          </p:nvPr>
        </p:nvSpPr>
        <p:spPr>
          <a:xfrm>
            <a:off x="838200" y="4514850"/>
            <a:ext cx="2743200" cy="50400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2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2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2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34988" y="1003350"/>
            <a:ext cx="2332418" cy="5016450"/>
          </a:xfrm>
        </p:spPr>
        <p:txBody>
          <a:bodyPr vert="eaVert" anchor="ctr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矩形 2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4323325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20000"/>
                </a:schemeClr>
              </a:gs>
              <a:gs pos="27000">
                <a:schemeClr val="bg1">
                  <a:alpha val="0"/>
                </a:schemeClr>
              </a:gs>
              <a:gs pos="100000">
                <a:schemeClr val="bg1"/>
              </a:gs>
              <a:gs pos="89000">
                <a:schemeClr val="bg1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569976"/>
            <a:ext cx="12192000" cy="5718048"/>
          </a:xfrm>
          <a:prstGeom prst="rect">
            <a:avLst/>
          </a:prstGeom>
        </p:spPr>
      </p:pic>
      <p:pic>
        <p:nvPicPr>
          <p:cNvPr id="7" name="Image 0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381000" y="4377305"/>
            <a:ext cx="10990051" cy="824189"/>
          </a:xfrm>
        </p:spPr>
        <p:txBody>
          <a:bodyPr anchor="t">
            <a:normAutofit/>
          </a:bodyPr>
          <a:lstStyle>
            <a:lvl1pPr algn="r"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378600" y="5268146"/>
            <a:ext cx="10990051" cy="54336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9"/>
            </p:custDataLst>
          </p:nvPr>
        </p:nvSpPr>
        <p:spPr>
          <a:xfrm>
            <a:off x="378600" y="1092962"/>
            <a:ext cx="10990051" cy="3282518"/>
          </a:xfrm>
        </p:spPr>
        <p:txBody>
          <a:bodyPr anchor="b">
            <a:noAutofit/>
          </a:bodyPr>
          <a:lstStyle>
            <a:lvl1pPr marL="0" indent="0" algn="r">
              <a:buNone/>
              <a:defRPr sz="8800" b="1"/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13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50" y="0"/>
            <a:ext cx="12188900" cy="6855399"/>
          </a:xfrm>
          <a:prstGeom prst="rect">
            <a:avLst/>
          </a:prstGeom>
        </p:spPr>
      </p:pic>
      <p:pic>
        <p:nvPicPr>
          <p:cNvPr id="33" name="Image 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50" y="2095784"/>
            <a:ext cx="12188900" cy="4762218"/>
          </a:xfrm>
          <a:prstGeom prst="rect">
            <a:avLst/>
          </a:prstGeom>
        </p:spPr>
      </p:pic>
      <p:pic>
        <p:nvPicPr>
          <p:cNvPr id="34" name="Image 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" y="2095784"/>
            <a:ext cx="12188900" cy="4762218"/>
          </a:xfrm>
          <a:prstGeom prst="rect">
            <a:avLst/>
          </a:prstGeom>
        </p:spPr>
      </p:pic>
      <p:pic>
        <p:nvPicPr>
          <p:cNvPr id="35" name="Image 4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6" name="Image 5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7" name="Image 6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8" name="Image 7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31979" y="2541068"/>
            <a:ext cx="4332612" cy="15173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18"/>
            </p:custDataLst>
          </p:nvPr>
        </p:nvSpPr>
        <p:spPr>
          <a:xfrm>
            <a:off x="838200" y="1656000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/>
            <p:custDataLst>
              <p:tags r:id="rId19"/>
            </p:custDataLst>
          </p:nvPr>
        </p:nvSpPr>
        <p:spPr>
          <a:xfrm>
            <a:off x="838200" y="3505000"/>
            <a:ext cx="10515000" cy="458396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20"/>
            </p:custDataLst>
          </p:nvPr>
        </p:nvSpPr>
        <p:spPr>
          <a:xfrm>
            <a:off x="838200" y="3972635"/>
            <a:ext cx="10515000" cy="504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21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2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23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6" y="0"/>
            <a:ext cx="12177288" cy="6848868"/>
          </a:xfrm>
          <a:prstGeom prst="rect">
            <a:avLst/>
          </a:prstGeom>
        </p:spPr>
      </p:pic>
      <p:pic>
        <p:nvPicPr>
          <p:cNvPr id="8" name="Image 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9" name="Image 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11" name="Image 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12" name="Image 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pic>
        <p:nvPicPr>
          <p:cNvPr id="13" name="Image 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pic>
        <p:nvPicPr>
          <p:cNvPr id="15" name="Image 6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19"/>
            </p:custDataLst>
          </p:nvPr>
        </p:nvSpPr>
        <p:spPr>
          <a:xfrm>
            <a:off x="838200" y="2017950"/>
            <a:ext cx="6705600" cy="1800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/>
            <p:custDataLst>
              <p:tags r:id="rId20"/>
            </p:custDataLst>
          </p:nvPr>
        </p:nvSpPr>
        <p:spPr>
          <a:xfrm>
            <a:off x="838200" y="3961950"/>
            <a:ext cx="6705600" cy="5040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21"/>
            </p:custDataLst>
          </p:nvPr>
        </p:nvSpPr>
        <p:spPr>
          <a:xfrm>
            <a:off x="838200" y="4514850"/>
            <a:ext cx="2743200" cy="50400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2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2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2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34988" y="1003350"/>
            <a:ext cx="2332418" cy="5016450"/>
          </a:xfrm>
        </p:spPr>
        <p:txBody>
          <a:bodyPr vert="eaVert" anchor="ctr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矩形 2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4323325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20000"/>
                </a:schemeClr>
              </a:gs>
              <a:gs pos="27000">
                <a:schemeClr val="bg1">
                  <a:alpha val="0"/>
                </a:schemeClr>
              </a:gs>
              <a:gs pos="100000">
                <a:schemeClr val="bg1"/>
              </a:gs>
              <a:gs pos="89000">
                <a:schemeClr val="bg1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569976"/>
            <a:ext cx="12192000" cy="5718048"/>
          </a:xfrm>
          <a:prstGeom prst="rect">
            <a:avLst/>
          </a:prstGeom>
        </p:spPr>
      </p:pic>
      <p:pic>
        <p:nvPicPr>
          <p:cNvPr id="7" name="Image 0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381000" y="4377305"/>
            <a:ext cx="10990051" cy="824189"/>
          </a:xfrm>
        </p:spPr>
        <p:txBody>
          <a:bodyPr anchor="t">
            <a:normAutofit/>
          </a:bodyPr>
          <a:lstStyle>
            <a:lvl1pPr algn="r"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378600" y="5268146"/>
            <a:ext cx="10990051" cy="54336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9"/>
            </p:custDataLst>
          </p:nvPr>
        </p:nvSpPr>
        <p:spPr>
          <a:xfrm>
            <a:off x="378600" y="1092962"/>
            <a:ext cx="10990051" cy="3282518"/>
          </a:xfrm>
        </p:spPr>
        <p:txBody>
          <a:bodyPr anchor="b">
            <a:noAutofit/>
          </a:bodyPr>
          <a:lstStyle>
            <a:lvl1pPr marL="0" indent="0" algn="r">
              <a:buNone/>
              <a:defRPr sz="8800" b="1"/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13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34988" y="1003350"/>
            <a:ext cx="2332418" cy="5016450"/>
          </a:xfrm>
        </p:spPr>
        <p:txBody>
          <a:bodyPr vert="eaVert" anchor="ctr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4323325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20000"/>
                </a:schemeClr>
              </a:gs>
              <a:gs pos="27000">
                <a:schemeClr val="bg1">
                  <a:alpha val="0"/>
                </a:schemeClr>
              </a:gs>
              <a:gs pos="100000">
                <a:schemeClr val="bg1"/>
              </a:gs>
              <a:gs pos="89000">
                <a:schemeClr val="bg1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50" y="0"/>
            <a:ext cx="12188900" cy="6855399"/>
          </a:xfrm>
          <a:prstGeom prst="rect">
            <a:avLst/>
          </a:prstGeom>
        </p:spPr>
      </p:pic>
      <p:pic>
        <p:nvPicPr>
          <p:cNvPr id="33" name="Image 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50" y="2095784"/>
            <a:ext cx="12188900" cy="4762218"/>
          </a:xfrm>
          <a:prstGeom prst="rect">
            <a:avLst/>
          </a:prstGeom>
        </p:spPr>
      </p:pic>
      <p:pic>
        <p:nvPicPr>
          <p:cNvPr id="34" name="Image 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" y="2095784"/>
            <a:ext cx="12188900" cy="4762218"/>
          </a:xfrm>
          <a:prstGeom prst="rect">
            <a:avLst/>
          </a:prstGeom>
        </p:spPr>
      </p:pic>
      <p:pic>
        <p:nvPicPr>
          <p:cNvPr id="35" name="Image 4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6" name="Image 5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7" name="Image 6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8" name="Image 7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31979" y="2541068"/>
            <a:ext cx="4332612" cy="15173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18"/>
            </p:custDataLst>
          </p:nvPr>
        </p:nvSpPr>
        <p:spPr>
          <a:xfrm>
            <a:off x="838200" y="1656000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/>
            <p:custDataLst>
              <p:tags r:id="rId19"/>
            </p:custDataLst>
          </p:nvPr>
        </p:nvSpPr>
        <p:spPr>
          <a:xfrm>
            <a:off x="838200" y="3505000"/>
            <a:ext cx="10515000" cy="458396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20"/>
            </p:custDataLst>
          </p:nvPr>
        </p:nvSpPr>
        <p:spPr>
          <a:xfrm>
            <a:off x="838200" y="3972635"/>
            <a:ext cx="10515000" cy="504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21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2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23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6" y="0"/>
            <a:ext cx="12177288" cy="6848868"/>
          </a:xfrm>
          <a:prstGeom prst="rect">
            <a:avLst/>
          </a:prstGeom>
        </p:spPr>
      </p:pic>
      <p:pic>
        <p:nvPicPr>
          <p:cNvPr id="8" name="Image 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9" name="Image 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11" name="Image 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12" name="Image 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pic>
        <p:nvPicPr>
          <p:cNvPr id="13" name="Image 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pic>
        <p:nvPicPr>
          <p:cNvPr id="15" name="Image 6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19"/>
            </p:custDataLst>
          </p:nvPr>
        </p:nvSpPr>
        <p:spPr>
          <a:xfrm>
            <a:off x="838200" y="2017950"/>
            <a:ext cx="6705600" cy="1800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/>
            <p:custDataLst>
              <p:tags r:id="rId20"/>
            </p:custDataLst>
          </p:nvPr>
        </p:nvSpPr>
        <p:spPr>
          <a:xfrm>
            <a:off x="838200" y="3961950"/>
            <a:ext cx="6705600" cy="5040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21"/>
            </p:custDataLst>
          </p:nvPr>
        </p:nvSpPr>
        <p:spPr>
          <a:xfrm>
            <a:off x="838200" y="4514850"/>
            <a:ext cx="2743200" cy="50400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2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2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2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34988" y="1003350"/>
            <a:ext cx="2332418" cy="5016450"/>
          </a:xfrm>
        </p:spPr>
        <p:txBody>
          <a:bodyPr vert="eaVert" anchor="ctr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矩形 2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4323325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20000"/>
                </a:schemeClr>
              </a:gs>
              <a:gs pos="27000">
                <a:schemeClr val="bg1">
                  <a:alpha val="0"/>
                </a:schemeClr>
              </a:gs>
              <a:gs pos="100000">
                <a:schemeClr val="bg1"/>
              </a:gs>
              <a:gs pos="89000">
                <a:schemeClr val="bg1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569976"/>
            <a:ext cx="12192000" cy="5718048"/>
          </a:xfrm>
          <a:prstGeom prst="rect">
            <a:avLst/>
          </a:prstGeom>
        </p:spPr>
      </p:pic>
      <p:pic>
        <p:nvPicPr>
          <p:cNvPr id="7" name="Image 0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381000" y="4377305"/>
            <a:ext cx="10990051" cy="824189"/>
          </a:xfrm>
        </p:spPr>
        <p:txBody>
          <a:bodyPr anchor="t">
            <a:normAutofit/>
          </a:bodyPr>
          <a:lstStyle>
            <a:lvl1pPr algn="r"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378600" y="5268146"/>
            <a:ext cx="10990051" cy="54336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9"/>
            </p:custDataLst>
          </p:nvPr>
        </p:nvSpPr>
        <p:spPr>
          <a:xfrm>
            <a:off x="378600" y="1092962"/>
            <a:ext cx="10990051" cy="3282518"/>
          </a:xfrm>
        </p:spPr>
        <p:txBody>
          <a:bodyPr anchor="b">
            <a:noAutofit/>
          </a:bodyPr>
          <a:lstStyle>
            <a:lvl1pPr marL="0" indent="0" algn="r">
              <a:buNone/>
              <a:defRPr sz="8800" b="1"/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13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569976"/>
            <a:ext cx="12192000" cy="5718048"/>
          </a:xfrm>
          <a:prstGeom prst="rect">
            <a:avLst/>
          </a:prstGeom>
        </p:spPr>
      </p:pic>
      <p:pic>
        <p:nvPicPr>
          <p:cNvPr id="7" name="Image 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381000" y="4377305"/>
            <a:ext cx="10990051" cy="824189"/>
          </a:xfrm>
        </p:spPr>
        <p:txBody>
          <a:bodyPr anchor="t">
            <a:normAutofit/>
          </a:bodyPr>
          <a:lstStyle>
            <a:lvl1pPr algn="r"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378600" y="5268146"/>
            <a:ext cx="10990051" cy="54336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378600" y="1092962"/>
            <a:ext cx="10990051" cy="3282518"/>
          </a:xfrm>
        </p:spPr>
        <p:txBody>
          <a:bodyPr anchor="b">
            <a:noAutofit/>
          </a:bodyPr>
          <a:lstStyle>
            <a:lvl1pPr marL="0" indent="0" algn="r">
              <a:buNone/>
              <a:defRPr sz="8800" b="1"/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13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50" y="0"/>
            <a:ext cx="12188900" cy="6855399"/>
          </a:xfrm>
          <a:prstGeom prst="rect">
            <a:avLst/>
          </a:prstGeom>
        </p:spPr>
      </p:pic>
      <p:pic>
        <p:nvPicPr>
          <p:cNvPr id="33" name="Image 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50" y="2095784"/>
            <a:ext cx="12188900" cy="4762218"/>
          </a:xfrm>
          <a:prstGeom prst="rect">
            <a:avLst/>
          </a:prstGeom>
        </p:spPr>
      </p:pic>
      <p:pic>
        <p:nvPicPr>
          <p:cNvPr id="34" name="Image 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" y="2095784"/>
            <a:ext cx="12188900" cy="4762218"/>
          </a:xfrm>
          <a:prstGeom prst="rect">
            <a:avLst/>
          </a:prstGeom>
        </p:spPr>
      </p:pic>
      <p:pic>
        <p:nvPicPr>
          <p:cNvPr id="35" name="Image 4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6" name="Image 5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7" name="Image 6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8" name="Image 7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31979" y="2541068"/>
            <a:ext cx="4332612" cy="15173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18"/>
            </p:custDataLst>
          </p:nvPr>
        </p:nvSpPr>
        <p:spPr>
          <a:xfrm>
            <a:off x="838200" y="1656000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/>
            <p:custDataLst>
              <p:tags r:id="rId19"/>
            </p:custDataLst>
          </p:nvPr>
        </p:nvSpPr>
        <p:spPr>
          <a:xfrm>
            <a:off x="838200" y="3505000"/>
            <a:ext cx="10515000" cy="458396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20"/>
            </p:custDataLst>
          </p:nvPr>
        </p:nvSpPr>
        <p:spPr>
          <a:xfrm>
            <a:off x="838200" y="3972635"/>
            <a:ext cx="10515000" cy="504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21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2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23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6" y="0"/>
            <a:ext cx="12177288" cy="6848868"/>
          </a:xfrm>
          <a:prstGeom prst="rect">
            <a:avLst/>
          </a:prstGeom>
        </p:spPr>
      </p:pic>
      <p:pic>
        <p:nvPicPr>
          <p:cNvPr id="8" name="Image 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9" name="Image 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11" name="Image 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12" name="Image 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pic>
        <p:nvPicPr>
          <p:cNvPr id="13" name="Image 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pic>
        <p:nvPicPr>
          <p:cNvPr id="15" name="Image 6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19"/>
            </p:custDataLst>
          </p:nvPr>
        </p:nvSpPr>
        <p:spPr>
          <a:xfrm>
            <a:off x="838200" y="2017950"/>
            <a:ext cx="6705600" cy="1800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/>
            <p:custDataLst>
              <p:tags r:id="rId20"/>
            </p:custDataLst>
          </p:nvPr>
        </p:nvSpPr>
        <p:spPr>
          <a:xfrm>
            <a:off x="838200" y="3961950"/>
            <a:ext cx="6705600" cy="5040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21"/>
            </p:custDataLst>
          </p:nvPr>
        </p:nvSpPr>
        <p:spPr>
          <a:xfrm>
            <a:off x="838200" y="4514850"/>
            <a:ext cx="2743200" cy="50400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2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2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2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34988" y="1003350"/>
            <a:ext cx="2332418" cy="5016450"/>
          </a:xfrm>
        </p:spPr>
        <p:txBody>
          <a:bodyPr vert="eaVert" anchor="ctr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矩形 2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4323325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20000"/>
                </a:schemeClr>
              </a:gs>
              <a:gs pos="27000">
                <a:schemeClr val="bg1">
                  <a:alpha val="0"/>
                </a:schemeClr>
              </a:gs>
              <a:gs pos="100000">
                <a:schemeClr val="bg1"/>
              </a:gs>
              <a:gs pos="89000">
                <a:schemeClr val="bg1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569976"/>
            <a:ext cx="12192000" cy="5718048"/>
          </a:xfrm>
          <a:prstGeom prst="rect">
            <a:avLst/>
          </a:prstGeom>
        </p:spPr>
      </p:pic>
      <p:pic>
        <p:nvPicPr>
          <p:cNvPr id="7" name="Image 0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381000" y="4377305"/>
            <a:ext cx="10990051" cy="824189"/>
          </a:xfrm>
        </p:spPr>
        <p:txBody>
          <a:bodyPr anchor="t">
            <a:normAutofit/>
          </a:bodyPr>
          <a:lstStyle>
            <a:lvl1pPr algn="r"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378600" y="5268146"/>
            <a:ext cx="10990051" cy="54336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9"/>
            </p:custDataLst>
          </p:nvPr>
        </p:nvSpPr>
        <p:spPr>
          <a:xfrm>
            <a:off x="378600" y="1092962"/>
            <a:ext cx="10990051" cy="3282518"/>
          </a:xfrm>
        </p:spPr>
        <p:txBody>
          <a:bodyPr anchor="b">
            <a:noAutofit/>
          </a:bodyPr>
          <a:lstStyle>
            <a:lvl1pPr marL="0" indent="0" algn="r">
              <a:buNone/>
              <a:defRPr sz="8800" b="1"/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13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50" y="0"/>
            <a:ext cx="12188900" cy="6855399"/>
          </a:xfrm>
          <a:prstGeom prst="rect">
            <a:avLst/>
          </a:prstGeom>
        </p:spPr>
      </p:pic>
      <p:pic>
        <p:nvPicPr>
          <p:cNvPr id="33" name="Image 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50" y="2095784"/>
            <a:ext cx="12188900" cy="4762218"/>
          </a:xfrm>
          <a:prstGeom prst="rect">
            <a:avLst/>
          </a:prstGeom>
        </p:spPr>
      </p:pic>
      <p:pic>
        <p:nvPicPr>
          <p:cNvPr id="34" name="Image 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" y="2095784"/>
            <a:ext cx="12188900" cy="4762218"/>
          </a:xfrm>
          <a:prstGeom prst="rect">
            <a:avLst/>
          </a:prstGeom>
        </p:spPr>
      </p:pic>
      <p:pic>
        <p:nvPicPr>
          <p:cNvPr id="35" name="Image 4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6" name="Image 5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7" name="Image 6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8" name="Image 7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31979" y="2541068"/>
            <a:ext cx="4332612" cy="15173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18"/>
            </p:custDataLst>
          </p:nvPr>
        </p:nvSpPr>
        <p:spPr>
          <a:xfrm>
            <a:off x="838200" y="1656000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/>
            <p:custDataLst>
              <p:tags r:id="rId19"/>
            </p:custDataLst>
          </p:nvPr>
        </p:nvSpPr>
        <p:spPr>
          <a:xfrm>
            <a:off x="838200" y="3505000"/>
            <a:ext cx="10515000" cy="458396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20"/>
            </p:custDataLst>
          </p:nvPr>
        </p:nvSpPr>
        <p:spPr>
          <a:xfrm>
            <a:off x="838200" y="3972635"/>
            <a:ext cx="10515000" cy="504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21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2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23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6" y="0"/>
            <a:ext cx="12177288" cy="6848868"/>
          </a:xfrm>
          <a:prstGeom prst="rect">
            <a:avLst/>
          </a:prstGeom>
        </p:spPr>
      </p:pic>
      <p:pic>
        <p:nvPicPr>
          <p:cNvPr id="8" name="Image 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9" name="Image 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11" name="Image 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12" name="Image 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pic>
        <p:nvPicPr>
          <p:cNvPr id="13" name="Image 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pic>
        <p:nvPicPr>
          <p:cNvPr id="15" name="Image 6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19"/>
            </p:custDataLst>
          </p:nvPr>
        </p:nvSpPr>
        <p:spPr>
          <a:xfrm>
            <a:off x="838200" y="2017950"/>
            <a:ext cx="6705600" cy="1800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/>
            <p:custDataLst>
              <p:tags r:id="rId20"/>
            </p:custDataLst>
          </p:nvPr>
        </p:nvSpPr>
        <p:spPr>
          <a:xfrm>
            <a:off x="838200" y="3961950"/>
            <a:ext cx="6705600" cy="5040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21"/>
            </p:custDataLst>
          </p:nvPr>
        </p:nvSpPr>
        <p:spPr>
          <a:xfrm>
            <a:off x="838200" y="4514850"/>
            <a:ext cx="2743200" cy="50400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2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2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2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34988" y="1003350"/>
            <a:ext cx="2332418" cy="5016450"/>
          </a:xfrm>
        </p:spPr>
        <p:txBody>
          <a:bodyPr vert="eaVert" anchor="ctr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矩形 2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4323325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20000"/>
                </a:schemeClr>
              </a:gs>
              <a:gs pos="27000">
                <a:schemeClr val="bg1">
                  <a:alpha val="0"/>
                </a:schemeClr>
              </a:gs>
              <a:gs pos="100000">
                <a:schemeClr val="bg1"/>
              </a:gs>
              <a:gs pos="89000">
                <a:schemeClr val="bg1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569976"/>
            <a:ext cx="12192000" cy="5718048"/>
          </a:xfrm>
          <a:prstGeom prst="rect">
            <a:avLst/>
          </a:prstGeom>
        </p:spPr>
      </p:pic>
      <p:pic>
        <p:nvPicPr>
          <p:cNvPr id="7" name="Image 0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381000" y="4377305"/>
            <a:ext cx="10990051" cy="824189"/>
          </a:xfrm>
        </p:spPr>
        <p:txBody>
          <a:bodyPr anchor="t">
            <a:normAutofit/>
          </a:bodyPr>
          <a:lstStyle>
            <a:lvl1pPr algn="r"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378600" y="5268146"/>
            <a:ext cx="10990051" cy="54336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9"/>
            </p:custDataLst>
          </p:nvPr>
        </p:nvSpPr>
        <p:spPr>
          <a:xfrm>
            <a:off x="378600" y="1092962"/>
            <a:ext cx="10990051" cy="3282518"/>
          </a:xfrm>
        </p:spPr>
        <p:txBody>
          <a:bodyPr anchor="b">
            <a:noAutofit/>
          </a:bodyPr>
          <a:lstStyle>
            <a:lvl1pPr marL="0" indent="0" algn="r">
              <a:buNone/>
              <a:defRPr sz="8800" b="1"/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13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50" y="0"/>
            <a:ext cx="12188900" cy="6855399"/>
          </a:xfrm>
          <a:prstGeom prst="rect">
            <a:avLst/>
          </a:prstGeom>
        </p:spPr>
      </p:pic>
      <p:pic>
        <p:nvPicPr>
          <p:cNvPr id="33" name="Image 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50" y="2095784"/>
            <a:ext cx="12188900" cy="4762218"/>
          </a:xfrm>
          <a:prstGeom prst="rect">
            <a:avLst/>
          </a:prstGeom>
        </p:spPr>
      </p:pic>
      <p:pic>
        <p:nvPicPr>
          <p:cNvPr id="34" name="Image 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" y="2095784"/>
            <a:ext cx="12188900" cy="4762218"/>
          </a:xfrm>
          <a:prstGeom prst="rect">
            <a:avLst/>
          </a:prstGeom>
        </p:spPr>
      </p:pic>
      <p:pic>
        <p:nvPicPr>
          <p:cNvPr id="35" name="Image 4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6" name="Image 5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7" name="Image 6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8" name="Image 7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31979" y="2541068"/>
            <a:ext cx="4332612" cy="15173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18"/>
            </p:custDataLst>
          </p:nvPr>
        </p:nvSpPr>
        <p:spPr>
          <a:xfrm>
            <a:off x="838200" y="1656000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/>
            <p:custDataLst>
              <p:tags r:id="rId19"/>
            </p:custDataLst>
          </p:nvPr>
        </p:nvSpPr>
        <p:spPr>
          <a:xfrm>
            <a:off x="838200" y="3505000"/>
            <a:ext cx="10515000" cy="458396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20"/>
            </p:custDataLst>
          </p:nvPr>
        </p:nvSpPr>
        <p:spPr>
          <a:xfrm>
            <a:off x="838200" y="3972635"/>
            <a:ext cx="10515000" cy="504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21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2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23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6" y="0"/>
            <a:ext cx="12177288" cy="6848868"/>
          </a:xfrm>
          <a:prstGeom prst="rect">
            <a:avLst/>
          </a:prstGeom>
        </p:spPr>
      </p:pic>
      <p:pic>
        <p:nvPicPr>
          <p:cNvPr id="8" name="Image 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9" name="Image 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11" name="Image 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12" name="Image 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pic>
        <p:nvPicPr>
          <p:cNvPr id="13" name="Image 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pic>
        <p:nvPicPr>
          <p:cNvPr id="15" name="Image 6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19"/>
            </p:custDataLst>
          </p:nvPr>
        </p:nvSpPr>
        <p:spPr>
          <a:xfrm>
            <a:off x="838200" y="2017950"/>
            <a:ext cx="6705600" cy="1800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/>
            <p:custDataLst>
              <p:tags r:id="rId20"/>
            </p:custDataLst>
          </p:nvPr>
        </p:nvSpPr>
        <p:spPr>
          <a:xfrm>
            <a:off x="838200" y="3961950"/>
            <a:ext cx="6705600" cy="5040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21"/>
            </p:custDataLst>
          </p:nvPr>
        </p:nvSpPr>
        <p:spPr>
          <a:xfrm>
            <a:off x="838200" y="4514850"/>
            <a:ext cx="2743200" cy="50400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2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2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2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34988" y="1003350"/>
            <a:ext cx="2332418" cy="5016450"/>
          </a:xfrm>
        </p:spPr>
        <p:txBody>
          <a:bodyPr vert="eaVert" anchor="ctr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矩形 2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4323325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20000"/>
                </a:schemeClr>
              </a:gs>
              <a:gs pos="27000">
                <a:schemeClr val="bg1">
                  <a:alpha val="0"/>
                </a:schemeClr>
              </a:gs>
              <a:gs pos="100000">
                <a:schemeClr val="bg1"/>
              </a:gs>
              <a:gs pos="89000">
                <a:schemeClr val="bg1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569976"/>
            <a:ext cx="12192000" cy="5718048"/>
          </a:xfrm>
          <a:prstGeom prst="rect">
            <a:avLst/>
          </a:prstGeom>
        </p:spPr>
      </p:pic>
      <p:pic>
        <p:nvPicPr>
          <p:cNvPr id="7" name="Image 0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381000" y="4377305"/>
            <a:ext cx="10990051" cy="824189"/>
          </a:xfrm>
        </p:spPr>
        <p:txBody>
          <a:bodyPr anchor="t">
            <a:normAutofit/>
          </a:bodyPr>
          <a:lstStyle>
            <a:lvl1pPr algn="r"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378600" y="5268146"/>
            <a:ext cx="10990051" cy="54336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9"/>
            </p:custDataLst>
          </p:nvPr>
        </p:nvSpPr>
        <p:spPr>
          <a:xfrm>
            <a:off x="378600" y="1092962"/>
            <a:ext cx="10990051" cy="3282518"/>
          </a:xfrm>
        </p:spPr>
        <p:txBody>
          <a:bodyPr anchor="b">
            <a:noAutofit/>
          </a:bodyPr>
          <a:lstStyle>
            <a:lvl1pPr marL="0" indent="0" algn="r">
              <a:buNone/>
              <a:defRPr sz="8800" b="1"/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13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50" y="0"/>
            <a:ext cx="12188900" cy="6855399"/>
          </a:xfrm>
          <a:prstGeom prst="rect">
            <a:avLst/>
          </a:prstGeom>
        </p:spPr>
      </p:pic>
      <p:pic>
        <p:nvPicPr>
          <p:cNvPr id="33" name="Image 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50" y="2095784"/>
            <a:ext cx="12188900" cy="4762218"/>
          </a:xfrm>
          <a:prstGeom prst="rect">
            <a:avLst/>
          </a:prstGeom>
        </p:spPr>
      </p:pic>
      <p:pic>
        <p:nvPicPr>
          <p:cNvPr id="34" name="Image 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" y="2095784"/>
            <a:ext cx="12188900" cy="4762218"/>
          </a:xfrm>
          <a:prstGeom prst="rect">
            <a:avLst/>
          </a:prstGeom>
        </p:spPr>
      </p:pic>
      <p:pic>
        <p:nvPicPr>
          <p:cNvPr id="35" name="Image 4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6" name="Image 5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7" name="Image 6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8" name="Image 7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31979" y="2541068"/>
            <a:ext cx="4332612" cy="15173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18"/>
            </p:custDataLst>
          </p:nvPr>
        </p:nvSpPr>
        <p:spPr>
          <a:xfrm>
            <a:off x="838200" y="1656000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/>
            <p:custDataLst>
              <p:tags r:id="rId19"/>
            </p:custDataLst>
          </p:nvPr>
        </p:nvSpPr>
        <p:spPr>
          <a:xfrm>
            <a:off x="838200" y="3505000"/>
            <a:ext cx="10515000" cy="458396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20"/>
            </p:custDataLst>
          </p:nvPr>
        </p:nvSpPr>
        <p:spPr>
          <a:xfrm>
            <a:off x="838200" y="3972635"/>
            <a:ext cx="10515000" cy="504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21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2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23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6" y="0"/>
            <a:ext cx="12177288" cy="6848868"/>
          </a:xfrm>
          <a:prstGeom prst="rect">
            <a:avLst/>
          </a:prstGeom>
        </p:spPr>
      </p:pic>
      <p:pic>
        <p:nvPicPr>
          <p:cNvPr id="8" name="Image 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9" name="Image 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11" name="Image 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356" y="3369643"/>
            <a:ext cx="12177288" cy="3488357"/>
          </a:xfrm>
          <a:prstGeom prst="rect">
            <a:avLst/>
          </a:prstGeom>
        </p:spPr>
      </p:pic>
      <p:pic>
        <p:nvPicPr>
          <p:cNvPr id="12" name="Image 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pic>
        <p:nvPicPr>
          <p:cNvPr id="13" name="Image 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pic>
        <p:nvPicPr>
          <p:cNvPr id="15" name="Image 6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356" y="0"/>
            <a:ext cx="12177288" cy="36025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19"/>
            </p:custDataLst>
          </p:nvPr>
        </p:nvSpPr>
        <p:spPr>
          <a:xfrm>
            <a:off x="838200" y="2017950"/>
            <a:ext cx="6705600" cy="1800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/>
            <p:custDataLst>
              <p:tags r:id="rId20"/>
            </p:custDataLst>
          </p:nvPr>
        </p:nvSpPr>
        <p:spPr>
          <a:xfrm>
            <a:off x="838200" y="3961950"/>
            <a:ext cx="6705600" cy="5040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21"/>
            </p:custDataLst>
          </p:nvPr>
        </p:nvSpPr>
        <p:spPr>
          <a:xfrm>
            <a:off x="838200" y="4514850"/>
            <a:ext cx="2743200" cy="50400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2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2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2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34988" y="1003350"/>
            <a:ext cx="2332418" cy="5016450"/>
          </a:xfrm>
        </p:spPr>
        <p:txBody>
          <a:bodyPr vert="eaVert" anchor="ctr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矩形 2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4323325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20000"/>
                </a:schemeClr>
              </a:gs>
              <a:gs pos="27000">
                <a:schemeClr val="bg1">
                  <a:alpha val="0"/>
                </a:schemeClr>
              </a:gs>
              <a:gs pos="100000">
                <a:schemeClr val="bg1"/>
              </a:gs>
              <a:gs pos="89000">
                <a:schemeClr val="bg1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569976"/>
            <a:ext cx="12192000" cy="5718048"/>
          </a:xfrm>
          <a:prstGeom prst="rect">
            <a:avLst/>
          </a:prstGeom>
        </p:spPr>
      </p:pic>
      <p:pic>
        <p:nvPicPr>
          <p:cNvPr id="7" name="Image 0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381000" y="4377305"/>
            <a:ext cx="10990051" cy="824189"/>
          </a:xfrm>
        </p:spPr>
        <p:txBody>
          <a:bodyPr anchor="t">
            <a:normAutofit/>
          </a:bodyPr>
          <a:lstStyle>
            <a:lvl1pPr algn="r"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378600" y="5268146"/>
            <a:ext cx="10990051" cy="54336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9"/>
            </p:custDataLst>
          </p:nvPr>
        </p:nvSpPr>
        <p:spPr>
          <a:xfrm>
            <a:off x="378600" y="1092962"/>
            <a:ext cx="10990051" cy="3282518"/>
          </a:xfrm>
        </p:spPr>
        <p:txBody>
          <a:bodyPr anchor="b">
            <a:noAutofit/>
          </a:bodyPr>
          <a:lstStyle>
            <a:lvl1pPr marL="0" indent="0" algn="r">
              <a:buNone/>
              <a:defRPr sz="8800" b="1"/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13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50" y="0"/>
            <a:ext cx="12188900" cy="6855399"/>
          </a:xfrm>
          <a:prstGeom prst="rect">
            <a:avLst/>
          </a:prstGeom>
        </p:spPr>
      </p:pic>
      <p:pic>
        <p:nvPicPr>
          <p:cNvPr id="33" name="Image 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50" y="2095784"/>
            <a:ext cx="12188900" cy="4762218"/>
          </a:xfrm>
          <a:prstGeom prst="rect">
            <a:avLst/>
          </a:prstGeom>
        </p:spPr>
      </p:pic>
      <p:pic>
        <p:nvPicPr>
          <p:cNvPr id="34" name="Image 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" y="2095784"/>
            <a:ext cx="12188900" cy="4762218"/>
          </a:xfrm>
          <a:prstGeom prst="rect">
            <a:avLst/>
          </a:prstGeom>
        </p:spPr>
      </p:pic>
      <p:pic>
        <p:nvPicPr>
          <p:cNvPr id="35" name="Image 4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6" name="Image 5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7" name="Image 6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550" y="0"/>
            <a:ext cx="12188900" cy="5543733"/>
          </a:xfrm>
          <a:prstGeom prst="rect">
            <a:avLst/>
          </a:prstGeom>
        </p:spPr>
      </p:pic>
      <p:pic>
        <p:nvPicPr>
          <p:cNvPr id="38" name="Image 7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31979" y="2541068"/>
            <a:ext cx="4332612" cy="15173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18"/>
            </p:custDataLst>
          </p:nvPr>
        </p:nvSpPr>
        <p:spPr>
          <a:xfrm>
            <a:off x="838200" y="1656000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/>
            <p:custDataLst>
              <p:tags r:id="rId19"/>
            </p:custDataLst>
          </p:nvPr>
        </p:nvSpPr>
        <p:spPr>
          <a:xfrm>
            <a:off x="838200" y="3505000"/>
            <a:ext cx="10515000" cy="458396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20"/>
            </p:custDataLst>
          </p:nvPr>
        </p:nvSpPr>
        <p:spPr>
          <a:xfrm>
            <a:off x="838200" y="3972635"/>
            <a:ext cx="10515000" cy="504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21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2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23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79.xml"/><Relationship Id="rId18" Type="http://schemas.openxmlformats.org/officeDocument/2006/relationships/image" Target="../media/image25.png"/><Relationship Id="rId17" Type="http://schemas.openxmlformats.org/officeDocument/2006/relationships/tags" Target="../tags/tag78.xml"/><Relationship Id="rId16" Type="http://schemas.openxmlformats.org/officeDocument/2006/relationships/image" Target="../media/image24.png"/><Relationship Id="rId15" Type="http://schemas.openxmlformats.org/officeDocument/2006/relationships/tags" Target="../tags/tag77.xml"/><Relationship Id="rId14" Type="http://schemas.openxmlformats.org/officeDocument/2006/relationships/image" Target="../media/image23.svg"/><Relationship Id="rId13" Type="http://schemas.openxmlformats.org/officeDocument/2006/relationships/image" Target="../media/image1.png"/><Relationship Id="rId12" Type="http://schemas.openxmlformats.org/officeDocument/2006/relationships/tags" Target="../tags/tag7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68.xml"/><Relationship Id="rId23" Type="http://schemas.openxmlformats.org/officeDocument/2006/relationships/tags" Target="../tags/tag167.xml"/><Relationship Id="rId22" Type="http://schemas.openxmlformats.org/officeDocument/2006/relationships/tags" Target="../tags/tag166.xml"/><Relationship Id="rId21" Type="http://schemas.openxmlformats.org/officeDocument/2006/relationships/tags" Target="../tags/tag165.xml"/><Relationship Id="rId20" Type="http://schemas.openxmlformats.org/officeDocument/2006/relationships/tags" Target="../tags/tag16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63.xml"/><Relationship Id="rId18" Type="http://schemas.openxmlformats.org/officeDocument/2006/relationships/image" Target="../media/image25.png"/><Relationship Id="rId17" Type="http://schemas.openxmlformats.org/officeDocument/2006/relationships/tags" Target="../tags/tag162.xml"/><Relationship Id="rId16" Type="http://schemas.openxmlformats.org/officeDocument/2006/relationships/image" Target="../media/image24.png"/><Relationship Id="rId15" Type="http://schemas.openxmlformats.org/officeDocument/2006/relationships/tags" Target="../tags/tag161.xml"/><Relationship Id="rId14" Type="http://schemas.openxmlformats.org/officeDocument/2006/relationships/image" Target="../media/image23.svg"/><Relationship Id="rId13" Type="http://schemas.openxmlformats.org/officeDocument/2006/relationships/image" Target="../media/image1.png"/><Relationship Id="rId12" Type="http://schemas.openxmlformats.org/officeDocument/2006/relationships/tags" Target="../tags/tag160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5" Type="http://schemas.openxmlformats.org/officeDocument/2006/relationships/theme" Target="../theme/theme3.xml"/><Relationship Id="rId24" Type="http://schemas.openxmlformats.org/officeDocument/2006/relationships/tags" Target="../tags/tag252.xml"/><Relationship Id="rId23" Type="http://schemas.openxmlformats.org/officeDocument/2006/relationships/tags" Target="../tags/tag251.xml"/><Relationship Id="rId22" Type="http://schemas.openxmlformats.org/officeDocument/2006/relationships/tags" Target="../tags/tag250.xml"/><Relationship Id="rId21" Type="http://schemas.openxmlformats.org/officeDocument/2006/relationships/tags" Target="../tags/tag249.xml"/><Relationship Id="rId20" Type="http://schemas.openxmlformats.org/officeDocument/2006/relationships/tags" Target="../tags/tag248.xml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247.xml"/><Relationship Id="rId18" Type="http://schemas.openxmlformats.org/officeDocument/2006/relationships/image" Target="../media/image25.png"/><Relationship Id="rId17" Type="http://schemas.openxmlformats.org/officeDocument/2006/relationships/tags" Target="../tags/tag246.xml"/><Relationship Id="rId16" Type="http://schemas.openxmlformats.org/officeDocument/2006/relationships/image" Target="../media/image24.png"/><Relationship Id="rId15" Type="http://schemas.openxmlformats.org/officeDocument/2006/relationships/tags" Target="../tags/tag245.xml"/><Relationship Id="rId14" Type="http://schemas.openxmlformats.org/officeDocument/2006/relationships/image" Target="../media/image23.svg"/><Relationship Id="rId13" Type="http://schemas.openxmlformats.org/officeDocument/2006/relationships/image" Target="../media/image1.png"/><Relationship Id="rId12" Type="http://schemas.openxmlformats.org/officeDocument/2006/relationships/tags" Target="../tags/tag24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5" Type="http://schemas.openxmlformats.org/officeDocument/2006/relationships/theme" Target="../theme/theme4.xml"/><Relationship Id="rId24" Type="http://schemas.openxmlformats.org/officeDocument/2006/relationships/tags" Target="../tags/tag336.xml"/><Relationship Id="rId23" Type="http://schemas.openxmlformats.org/officeDocument/2006/relationships/tags" Target="../tags/tag335.xml"/><Relationship Id="rId22" Type="http://schemas.openxmlformats.org/officeDocument/2006/relationships/tags" Target="../tags/tag334.xml"/><Relationship Id="rId21" Type="http://schemas.openxmlformats.org/officeDocument/2006/relationships/tags" Target="../tags/tag333.xml"/><Relationship Id="rId20" Type="http://schemas.openxmlformats.org/officeDocument/2006/relationships/tags" Target="../tags/tag332.xml"/><Relationship Id="rId2" Type="http://schemas.openxmlformats.org/officeDocument/2006/relationships/slideLayout" Target="../slideLayouts/slideLayout35.xml"/><Relationship Id="rId19" Type="http://schemas.openxmlformats.org/officeDocument/2006/relationships/tags" Target="../tags/tag331.xml"/><Relationship Id="rId18" Type="http://schemas.openxmlformats.org/officeDocument/2006/relationships/image" Target="../media/image25.png"/><Relationship Id="rId17" Type="http://schemas.openxmlformats.org/officeDocument/2006/relationships/tags" Target="../tags/tag330.xml"/><Relationship Id="rId16" Type="http://schemas.openxmlformats.org/officeDocument/2006/relationships/image" Target="../media/image24.png"/><Relationship Id="rId15" Type="http://schemas.openxmlformats.org/officeDocument/2006/relationships/tags" Target="../tags/tag329.xml"/><Relationship Id="rId14" Type="http://schemas.openxmlformats.org/officeDocument/2006/relationships/image" Target="../media/image23.svg"/><Relationship Id="rId13" Type="http://schemas.openxmlformats.org/officeDocument/2006/relationships/image" Target="../media/image1.png"/><Relationship Id="rId12" Type="http://schemas.openxmlformats.org/officeDocument/2006/relationships/tags" Target="../tags/tag328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5" Type="http://schemas.openxmlformats.org/officeDocument/2006/relationships/theme" Target="../theme/theme5.xml"/><Relationship Id="rId24" Type="http://schemas.openxmlformats.org/officeDocument/2006/relationships/tags" Target="../tags/tag420.xml"/><Relationship Id="rId23" Type="http://schemas.openxmlformats.org/officeDocument/2006/relationships/tags" Target="../tags/tag419.xml"/><Relationship Id="rId22" Type="http://schemas.openxmlformats.org/officeDocument/2006/relationships/tags" Target="../tags/tag418.xml"/><Relationship Id="rId21" Type="http://schemas.openxmlformats.org/officeDocument/2006/relationships/tags" Target="../tags/tag417.xml"/><Relationship Id="rId20" Type="http://schemas.openxmlformats.org/officeDocument/2006/relationships/tags" Target="../tags/tag416.xml"/><Relationship Id="rId2" Type="http://schemas.openxmlformats.org/officeDocument/2006/relationships/slideLayout" Target="../slideLayouts/slideLayout46.xml"/><Relationship Id="rId19" Type="http://schemas.openxmlformats.org/officeDocument/2006/relationships/tags" Target="../tags/tag415.xml"/><Relationship Id="rId18" Type="http://schemas.openxmlformats.org/officeDocument/2006/relationships/image" Target="../media/image25.png"/><Relationship Id="rId17" Type="http://schemas.openxmlformats.org/officeDocument/2006/relationships/tags" Target="../tags/tag414.xml"/><Relationship Id="rId16" Type="http://schemas.openxmlformats.org/officeDocument/2006/relationships/image" Target="../media/image24.png"/><Relationship Id="rId15" Type="http://schemas.openxmlformats.org/officeDocument/2006/relationships/tags" Target="../tags/tag413.xml"/><Relationship Id="rId14" Type="http://schemas.openxmlformats.org/officeDocument/2006/relationships/image" Target="../media/image23.svg"/><Relationship Id="rId13" Type="http://schemas.openxmlformats.org/officeDocument/2006/relationships/image" Target="../media/image1.png"/><Relationship Id="rId12" Type="http://schemas.openxmlformats.org/officeDocument/2006/relationships/tags" Target="../tags/tag412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tags" Target="../tags/tag428.xml"/><Relationship Id="rId8" Type="http://schemas.openxmlformats.org/officeDocument/2006/relationships/image" Target="../media/image25.png"/><Relationship Id="rId7" Type="http://schemas.openxmlformats.org/officeDocument/2006/relationships/tags" Target="../tags/tag427.xml"/><Relationship Id="rId6" Type="http://schemas.openxmlformats.org/officeDocument/2006/relationships/image" Target="../media/image24.png"/><Relationship Id="rId5" Type="http://schemas.openxmlformats.org/officeDocument/2006/relationships/tags" Target="../tags/tag426.xml"/><Relationship Id="rId4" Type="http://schemas.openxmlformats.org/officeDocument/2006/relationships/image" Target="../media/image23.svg"/><Relationship Id="rId3" Type="http://schemas.openxmlformats.org/officeDocument/2006/relationships/image" Target="../media/image1.png"/><Relationship Id="rId2" Type="http://schemas.openxmlformats.org/officeDocument/2006/relationships/tags" Target="../tags/tag425.xml"/><Relationship Id="rId15" Type="http://schemas.openxmlformats.org/officeDocument/2006/relationships/theme" Target="../theme/theme6.xml"/><Relationship Id="rId14" Type="http://schemas.openxmlformats.org/officeDocument/2006/relationships/tags" Target="../tags/tag433.xml"/><Relationship Id="rId13" Type="http://schemas.openxmlformats.org/officeDocument/2006/relationships/tags" Target="../tags/tag432.xml"/><Relationship Id="rId12" Type="http://schemas.openxmlformats.org/officeDocument/2006/relationships/tags" Target="../tags/tag431.xml"/><Relationship Id="rId11" Type="http://schemas.openxmlformats.org/officeDocument/2006/relationships/tags" Target="../tags/tag430.xml"/><Relationship Id="rId10" Type="http://schemas.openxmlformats.org/officeDocument/2006/relationships/tags" Target="../tags/tag429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5" Type="http://schemas.openxmlformats.org/officeDocument/2006/relationships/theme" Target="../theme/theme7.xml"/><Relationship Id="rId24" Type="http://schemas.openxmlformats.org/officeDocument/2006/relationships/tags" Target="../tags/tag517.xml"/><Relationship Id="rId23" Type="http://schemas.openxmlformats.org/officeDocument/2006/relationships/tags" Target="../tags/tag516.xml"/><Relationship Id="rId22" Type="http://schemas.openxmlformats.org/officeDocument/2006/relationships/tags" Target="../tags/tag515.xml"/><Relationship Id="rId21" Type="http://schemas.openxmlformats.org/officeDocument/2006/relationships/tags" Target="../tags/tag514.xml"/><Relationship Id="rId20" Type="http://schemas.openxmlformats.org/officeDocument/2006/relationships/tags" Target="../tags/tag513.xml"/><Relationship Id="rId2" Type="http://schemas.openxmlformats.org/officeDocument/2006/relationships/slideLayout" Target="../slideLayouts/slideLayout58.xml"/><Relationship Id="rId19" Type="http://schemas.openxmlformats.org/officeDocument/2006/relationships/tags" Target="../tags/tag512.xml"/><Relationship Id="rId18" Type="http://schemas.openxmlformats.org/officeDocument/2006/relationships/image" Target="../media/image25.png"/><Relationship Id="rId17" Type="http://schemas.openxmlformats.org/officeDocument/2006/relationships/tags" Target="../tags/tag511.xml"/><Relationship Id="rId16" Type="http://schemas.openxmlformats.org/officeDocument/2006/relationships/image" Target="../media/image24.png"/><Relationship Id="rId15" Type="http://schemas.openxmlformats.org/officeDocument/2006/relationships/tags" Target="../tags/tag510.xml"/><Relationship Id="rId14" Type="http://schemas.openxmlformats.org/officeDocument/2006/relationships/image" Target="../media/image23.svg"/><Relationship Id="rId13" Type="http://schemas.openxmlformats.org/officeDocument/2006/relationships/image" Target="../media/image1.png"/><Relationship Id="rId12" Type="http://schemas.openxmlformats.org/officeDocument/2006/relationships/tags" Target="../tags/tag509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0.xml"/><Relationship Id="rId25" Type="http://schemas.openxmlformats.org/officeDocument/2006/relationships/theme" Target="../theme/theme8.xml"/><Relationship Id="rId24" Type="http://schemas.openxmlformats.org/officeDocument/2006/relationships/tags" Target="../tags/tag601.xml"/><Relationship Id="rId23" Type="http://schemas.openxmlformats.org/officeDocument/2006/relationships/tags" Target="../tags/tag600.xml"/><Relationship Id="rId22" Type="http://schemas.openxmlformats.org/officeDocument/2006/relationships/tags" Target="../tags/tag599.xml"/><Relationship Id="rId21" Type="http://schemas.openxmlformats.org/officeDocument/2006/relationships/tags" Target="../tags/tag598.xml"/><Relationship Id="rId20" Type="http://schemas.openxmlformats.org/officeDocument/2006/relationships/tags" Target="../tags/tag597.xml"/><Relationship Id="rId2" Type="http://schemas.openxmlformats.org/officeDocument/2006/relationships/slideLayout" Target="../slideLayouts/slideLayout69.xml"/><Relationship Id="rId19" Type="http://schemas.openxmlformats.org/officeDocument/2006/relationships/tags" Target="../tags/tag596.xml"/><Relationship Id="rId18" Type="http://schemas.openxmlformats.org/officeDocument/2006/relationships/image" Target="../media/image25.png"/><Relationship Id="rId17" Type="http://schemas.openxmlformats.org/officeDocument/2006/relationships/tags" Target="../tags/tag595.xml"/><Relationship Id="rId16" Type="http://schemas.openxmlformats.org/officeDocument/2006/relationships/image" Target="../media/image24.png"/><Relationship Id="rId15" Type="http://schemas.openxmlformats.org/officeDocument/2006/relationships/tags" Target="../tags/tag594.xml"/><Relationship Id="rId14" Type="http://schemas.openxmlformats.org/officeDocument/2006/relationships/image" Target="../media/image23.svg"/><Relationship Id="rId13" Type="http://schemas.openxmlformats.org/officeDocument/2006/relationships/image" Target="../media/image1.png"/><Relationship Id="rId12" Type="http://schemas.openxmlformats.org/officeDocument/2006/relationships/tags" Target="../tags/tag593.xml"/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4.xml"/><Relationship Id="rId5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1.xml"/><Relationship Id="rId25" Type="http://schemas.openxmlformats.org/officeDocument/2006/relationships/theme" Target="../theme/theme9.xml"/><Relationship Id="rId24" Type="http://schemas.openxmlformats.org/officeDocument/2006/relationships/tags" Target="../tags/tag685.xml"/><Relationship Id="rId23" Type="http://schemas.openxmlformats.org/officeDocument/2006/relationships/tags" Target="../tags/tag684.xml"/><Relationship Id="rId22" Type="http://schemas.openxmlformats.org/officeDocument/2006/relationships/tags" Target="../tags/tag683.xml"/><Relationship Id="rId21" Type="http://schemas.openxmlformats.org/officeDocument/2006/relationships/tags" Target="../tags/tag682.xml"/><Relationship Id="rId20" Type="http://schemas.openxmlformats.org/officeDocument/2006/relationships/tags" Target="../tags/tag681.xml"/><Relationship Id="rId2" Type="http://schemas.openxmlformats.org/officeDocument/2006/relationships/slideLayout" Target="../slideLayouts/slideLayout80.xml"/><Relationship Id="rId19" Type="http://schemas.openxmlformats.org/officeDocument/2006/relationships/tags" Target="../tags/tag680.xml"/><Relationship Id="rId18" Type="http://schemas.openxmlformats.org/officeDocument/2006/relationships/image" Target="../media/image25.png"/><Relationship Id="rId17" Type="http://schemas.openxmlformats.org/officeDocument/2006/relationships/tags" Target="../tags/tag679.xml"/><Relationship Id="rId16" Type="http://schemas.openxmlformats.org/officeDocument/2006/relationships/image" Target="../media/image24.png"/><Relationship Id="rId15" Type="http://schemas.openxmlformats.org/officeDocument/2006/relationships/tags" Target="../tags/tag678.xml"/><Relationship Id="rId14" Type="http://schemas.openxmlformats.org/officeDocument/2006/relationships/image" Target="../media/image23.svg"/><Relationship Id="rId13" Type="http://schemas.openxmlformats.org/officeDocument/2006/relationships/image" Target="../media/image1.png"/><Relationship Id="rId12" Type="http://schemas.openxmlformats.org/officeDocument/2006/relationships/tags" Target="../tags/tag677.xml"/><Relationship Id="rId11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8" name="Image 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4133000"/>
            <a:ext cx="5910857" cy="2724571"/>
          </a:xfrm>
          <a:prstGeom prst="rect">
            <a:avLst/>
          </a:prstGeom>
        </p:spPr>
      </p:pic>
      <p:pic>
        <p:nvPicPr>
          <p:cNvPr id="19" name="Image 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090286" y="429"/>
            <a:ext cx="5097143" cy="33828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8" name="Image 1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4133000"/>
            <a:ext cx="5910857" cy="2724571"/>
          </a:xfrm>
          <a:prstGeom prst="rect">
            <a:avLst/>
          </a:prstGeom>
        </p:spPr>
      </p:pic>
      <p:pic>
        <p:nvPicPr>
          <p:cNvPr id="19" name="Image 2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090286" y="429"/>
            <a:ext cx="5097143" cy="33828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2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21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2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2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8" name="Image 1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4133000"/>
            <a:ext cx="5910857" cy="2724571"/>
          </a:xfrm>
          <a:prstGeom prst="rect">
            <a:avLst/>
          </a:prstGeom>
        </p:spPr>
      </p:pic>
      <p:pic>
        <p:nvPicPr>
          <p:cNvPr id="19" name="Image 2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090286" y="429"/>
            <a:ext cx="5097143" cy="33828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2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21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2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2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8" name="Image 1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4133000"/>
            <a:ext cx="5910857" cy="2724571"/>
          </a:xfrm>
          <a:prstGeom prst="rect">
            <a:avLst/>
          </a:prstGeom>
        </p:spPr>
      </p:pic>
      <p:pic>
        <p:nvPicPr>
          <p:cNvPr id="19" name="Image 2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090286" y="429"/>
            <a:ext cx="5097143" cy="33828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2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21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2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2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8" name="Image 1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4133000"/>
            <a:ext cx="5910857" cy="2724571"/>
          </a:xfrm>
          <a:prstGeom prst="rect">
            <a:avLst/>
          </a:prstGeom>
        </p:spPr>
      </p:pic>
      <p:pic>
        <p:nvPicPr>
          <p:cNvPr id="19" name="Image 2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090286" y="429"/>
            <a:ext cx="5097143" cy="33828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2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21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2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2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8" name="Image 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4133000"/>
            <a:ext cx="5910857" cy="2724571"/>
          </a:xfrm>
          <a:prstGeom prst="rect">
            <a:avLst/>
          </a:prstGeom>
        </p:spPr>
      </p:pic>
      <p:pic>
        <p:nvPicPr>
          <p:cNvPr id="19" name="Image 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090286" y="429"/>
            <a:ext cx="5097143" cy="33828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1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11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1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8" name="Image 1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4133000"/>
            <a:ext cx="5910857" cy="2724571"/>
          </a:xfrm>
          <a:prstGeom prst="rect">
            <a:avLst/>
          </a:prstGeom>
        </p:spPr>
      </p:pic>
      <p:pic>
        <p:nvPicPr>
          <p:cNvPr id="19" name="Image 2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090286" y="429"/>
            <a:ext cx="5097143" cy="33828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2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21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2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2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8" name="Image 1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4133000"/>
            <a:ext cx="5910857" cy="2724571"/>
          </a:xfrm>
          <a:prstGeom prst="rect">
            <a:avLst/>
          </a:prstGeom>
        </p:spPr>
      </p:pic>
      <p:pic>
        <p:nvPicPr>
          <p:cNvPr id="19" name="Image 2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090286" y="429"/>
            <a:ext cx="5097143" cy="33828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2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21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2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2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8" name="Image 1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4133000"/>
            <a:ext cx="5910857" cy="2724571"/>
          </a:xfrm>
          <a:prstGeom prst="rect">
            <a:avLst/>
          </a:prstGeom>
        </p:spPr>
      </p:pic>
      <p:pic>
        <p:nvPicPr>
          <p:cNvPr id="19" name="Image 2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090286" y="429"/>
            <a:ext cx="5097143" cy="33828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2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21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2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2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88.xml"/><Relationship Id="rId2" Type="http://schemas.openxmlformats.org/officeDocument/2006/relationships/tags" Target="../tags/tag687.xml"/><Relationship Id="rId1" Type="http://schemas.openxmlformats.org/officeDocument/2006/relationships/tags" Target="../tags/tag686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8.xml"/><Relationship Id="rId4" Type="http://schemas.openxmlformats.org/officeDocument/2006/relationships/tags" Target="../tags/tag784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9.xml"/><Relationship Id="rId3" Type="http://schemas.openxmlformats.org/officeDocument/2006/relationships/tags" Target="../tags/tag787.xml"/><Relationship Id="rId2" Type="http://schemas.openxmlformats.org/officeDocument/2006/relationships/tags" Target="../tags/tag786.xml"/><Relationship Id="rId1" Type="http://schemas.openxmlformats.org/officeDocument/2006/relationships/tags" Target="../tags/tag78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97.xml"/><Relationship Id="rId8" Type="http://schemas.openxmlformats.org/officeDocument/2006/relationships/tags" Target="../tags/tag696.xml"/><Relationship Id="rId7" Type="http://schemas.openxmlformats.org/officeDocument/2006/relationships/tags" Target="../tags/tag695.xml"/><Relationship Id="rId6" Type="http://schemas.openxmlformats.org/officeDocument/2006/relationships/tags" Target="../tags/tag694.xml"/><Relationship Id="rId5" Type="http://schemas.openxmlformats.org/officeDocument/2006/relationships/tags" Target="../tags/tag693.xml"/><Relationship Id="rId48" Type="http://schemas.openxmlformats.org/officeDocument/2006/relationships/slideLayout" Target="../slideLayouts/slideLayout7.xml"/><Relationship Id="rId47" Type="http://schemas.openxmlformats.org/officeDocument/2006/relationships/tags" Target="../tags/tag735.xml"/><Relationship Id="rId46" Type="http://schemas.openxmlformats.org/officeDocument/2006/relationships/tags" Target="../tags/tag734.xml"/><Relationship Id="rId45" Type="http://schemas.openxmlformats.org/officeDocument/2006/relationships/tags" Target="../tags/tag733.xml"/><Relationship Id="rId44" Type="http://schemas.openxmlformats.org/officeDocument/2006/relationships/tags" Target="../tags/tag732.xml"/><Relationship Id="rId43" Type="http://schemas.openxmlformats.org/officeDocument/2006/relationships/tags" Target="../tags/tag731.xml"/><Relationship Id="rId42" Type="http://schemas.openxmlformats.org/officeDocument/2006/relationships/tags" Target="../tags/tag730.xml"/><Relationship Id="rId41" Type="http://schemas.openxmlformats.org/officeDocument/2006/relationships/tags" Target="../tags/tag729.xml"/><Relationship Id="rId40" Type="http://schemas.openxmlformats.org/officeDocument/2006/relationships/tags" Target="../tags/tag728.xml"/><Relationship Id="rId4" Type="http://schemas.openxmlformats.org/officeDocument/2006/relationships/tags" Target="../tags/tag692.xml"/><Relationship Id="rId39" Type="http://schemas.openxmlformats.org/officeDocument/2006/relationships/tags" Target="../tags/tag727.xml"/><Relationship Id="rId38" Type="http://schemas.openxmlformats.org/officeDocument/2006/relationships/tags" Target="../tags/tag726.xml"/><Relationship Id="rId37" Type="http://schemas.openxmlformats.org/officeDocument/2006/relationships/tags" Target="../tags/tag725.xml"/><Relationship Id="rId36" Type="http://schemas.openxmlformats.org/officeDocument/2006/relationships/tags" Target="../tags/tag724.xml"/><Relationship Id="rId35" Type="http://schemas.openxmlformats.org/officeDocument/2006/relationships/tags" Target="../tags/tag723.xml"/><Relationship Id="rId34" Type="http://schemas.openxmlformats.org/officeDocument/2006/relationships/tags" Target="../tags/tag722.xml"/><Relationship Id="rId33" Type="http://schemas.openxmlformats.org/officeDocument/2006/relationships/tags" Target="../tags/tag721.xml"/><Relationship Id="rId32" Type="http://schemas.openxmlformats.org/officeDocument/2006/relationships/tags" Target="../tags/tag720.xml"/><Relationship Id="rId31" Type="http://schemas.openxmlformats.org/officeDocument/2006/relationships/tags" Target="../tags/tag719.xml"/><Relationship Id="rId30" Type="http://schemas.openxmlformats.org/officeDocument/2006/relationships/tags" Target="../tags/tag718.xml"/><Relationship Id="rId3" Type="http://schemas.openxmlformats.org/officeDocument/2006/relationships/tags" Target="../tags/tag691.xml"/><Relationship Id="rId29" Type="http://schemas.openxmlformats.org/officeDocument/2006/relationships/tags" Target="../tags/tag717.xml"/><Relationship Id="rId28" Type="http://schemas.openxmlformats.org/officeDocument/2006/relationships/tags" Target="../tags/tag716.xml"/><Relationship Id="rId27" Type="http://schemas.openxmlformats.org/officeDocument/2006/relationships/tags" Target="../tags/tag715.xml"/><Relationship Id="rId26" Type="http://schemas.openxmlformats.org/officeDocument/2006/relationships/tags" Target="../tags/tag714.xml"/><Relationship Id="rId25" Type="http://schemas.openxmlformats.org/officeDocument/2006/relationships/tags" Target="../tags/tag713.xml"/><Relationship Id="rId24" Type="http://schemas.openxmlformats.org/officeDocument/2006/relationships/tags" Target="../tags/tag712.xml"/><Relationship Id="rId23" Type="http://schemas.openxmlformats.org/officeDocument/2006/relationships/tags" Target="../tags/tag711.xml"/><Relationship Id="rId22" Type="http://schemas.openxmlformats.org/officeDocument/2006/relationships/tags" Target="../tags/tag710.xml"/><Relationship Id="rId21" Type="http://schemas.openxmlformats.org/officeDocument/2006/relationships/tags" Target="../tags/tag709.xml"/><Relationship Id="rId20" Type="http://schemas.openxmlformats.org/officeDocument/2006/relationships/tags" Target="../tags/tag708.xml"/><Relationship Id="rId2" Type="http://schemas.openxmlformats.org/officeDocument/2006/relationships/tags" Target="../tags/tag690.xml"/><Relationship Id="rId19" Type="http://schemas.openxmlformats.org/officeDocument/2006/relationships/tags" Target="../tags/tag707.xml"/><Relationship Id="rId18" Type="http://schemas.openxmlformats.org/officeDocument/2006/relationships/tags" Target="../tags/tag706.xml"/><Relationship Id="rId17" Type="http://schemas.openxmlformats.org/officeDocument/2006/relationships/tags" Target="../tags/tag705.xml"/><Relationship Id="rId16" Type="http://schemas.openxmlformats.org/officeDocument/2006/relationships/tags" Target="../tags/tag704.xml"/><Relationship Id="rId15" Type="http://schemas.openxmlformats.org/officeDocument/2006/relationships/tags" Target="../tags/tag703.xml"/><Relationship Id="rId14" Type="http://schemas.openxmlformats.org/officeDocument/2006/relationships/tags" Target="../tags/tag702.xml"/><Relationship Id="rId13" Type="http://schemas.openxmlformats.org/officeDocument/2006/relationships/tags" Target="../tags/tag701.xml"/><Relationship Id="rId12" Type="http://schemas.openxmlformats.org/officeDocument/2006/relationships/tags" Target="../tags/tag700.xml"/><Relationship Id="rId11" Type="http://schemas.openxmlformats.org/officeDocument/2006/relationships/tags" Target="../tags/tag699.xml"/><Relationship Id="rId10" Type="http://schemas.openxmlformats.org/officeDocument/2006/relationships/tags" Target="../tags/tag698.xml"/><Relationship Id="rId1" Type="http://schemas.openxmlformats.org/officeDocument/2006/relationships/tags" Target="../tags/tag68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44.xml"/><Relationship Id="rId8" Type="http://schemas.openxmlformats.org/officeDocument/2006/relationships/tags" Target="../tags/tag743.xml"/><Relationship Id="rId7" Type="http://schemas.openxmlformats.org/officeDocument/2006/relationships/tags" Target="../tags/tag742.xml"/><Relationship Id="rId6" Type="http://schemas.openxmlformats.org/officeDocument/2006/relationships/tags" Target="../tags/tag741.xml"/><Relationship Id="rId5" Type="http://schemas.openxmlformats.org/officeDocument/2006/relationships/tags" Target="../tags/tag740.xml"/><Relationship Id="rId4" Type="http://schemas.openxmlformats.org/officeDocument/2006/relationships/tags" Target="../tags/tag739.xml"/><Relationship Id="rId3" Type="http://schemas.openxmlformats.org/officeDocument/2006/relationships/tags" Target="../tags/tag738.xml"/><Relationship Id="rId2" Type="http://schemas.openxmlformats.org/officeDocument/2006/relationships/tags" Target="../tags/tag737.xml"/><Relationship Id="rId12" Type="http://schemas.openxmlformats.org/officeDocument/2006/relationships/slideLayout" Target="../slideLayouts/slideLayout14.xml"/><Relationship Id="rId11" Type="http://schemas.openxmlformats.org/officeDocument/2006/relationships/tags" Target="../tags/tag746.xml"/><Relationship Id="rId10" Type="http://schemas.openxmlformats.org/officeDocument/2006/relationships/tags" Target="../tags/tag745.xml"/><Relationship Id="rId1" Type="http://schemas.openxmlformats.org/officeDocument/2006/relationships/tags" Target="../tags/tag73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6.xml"/><Relationship Id="rId3" Type="http://schemas.openxmlformats.org/officeDocument/2006/relationships/tags" Target="../tags/tag749.xml"/><Relationship Id="rId2" Type="http://schemas.openxmlformats.org/officeDocument/2006/relationships/tags" Target="../tags/tag748.xml"/><Relationship Id="rId1" Type="http://schemas.openxmlformats.org/officeDocument/2006/relationships/tags" Target="../tags/tag7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750.xml"/><Relationship Id="rId1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59.xml"/><Relationship Id="rId8" Type="http://schemas.openxmlformats.org/officeDocument/2006/relationships/tags" Target="../tags/tag758.xml"/><Relationship Id="rId7" Type="http://schemas.openxmlformats.org/officeDocument/2006/relationships/tags" Target="../tags/tag757.xml"/><Relationship Id="rId6" Type="http://schemas.openxmlformats.org/officeDocument/2006/relationships/tags" Target="../tags/tag756.xml"/><Relationship Id="rId5" Type="http://schemas.openxmlformats.org/officeDocument/2006/relationships/tags" Target="../tags/tag755.xml"/><Relationship Id="rId4" Type="http://schemas.openxmlformats.org/officeDocument/2006/relationships/tags" Target="../tags/tag754.xml"/><Relationship Id="rId3" Type="http://schemas.openxmlformats.org/officeDocument/2006/relationships/tags" Target="../tags/tag753.xml"/><Relationship Id="rId29" Type="http://schemas.openxmlformats.org/officeDocument/2006/relationships/notesSlide" Target="../notesSlides/notesSlide2.xml"/><Relationship Id="rId28" Type="http://schemas.openxmlformats.org/officeDocument/2006/relationships/slideLayout" Target="../slideLayouts/slideLayout56.xml"/><Relationship Id="rId27" Type="http://schemas.openxmlformats.org/officeDocument/2006/relationships/tags" Target="../tags/tag772.xml"/><Relationship Id="rId26" Type="http://schemas.openxmlformats.org/officeDocument/2006/relationships/image" Target="../media/image31.png"/><Relationship Id="rId25" Type="http://schemas.openxmlformats.org/officeDocument/2006/relationships/image" Target="../media/image30.png"/><Relationship Id="rId24" Type="http://schemas.openxmlformats.org/officeDocument/2006/relationships/image" Target="../media/image29.png"/><Relationship Id="rId23" Type="http://schemas.openxmlformats.org/officeDocument/2006/relationships/image" Target="../media/image28.png"/><Relationship Id="rId22" Type="http://schemas.openxmlformats.org/officeDocument/2006/relationships/image" Target="../media/image27.png"/><Relationship Id="rId21" Type="http://schemas.openxmlformats.org/officeDocument/2006/relationships/tags" Target="../tags/tag771.xml"/><Relationship Id="rId20" Type="http://schemas.openxmlformats.org/officeDocument/2006/relationships/tags" Target="../tags/tag770.xml"/><Relationship Id="rId2" Type="http://schemas.openxmlformats.org/officeDocument/2006/relationships/tags" Target="../tags/tag752.xml"/><Relationship Id="rId19" Type="http://schemas.openxmlformats.org/officeDocument/2006/relationships/tags" Target="../tags/tag769.xml"/><Relationship Id="rId18" Type="http://schemas.openxmlformats.org/officeDocument/2006/relationships/tags" Target="../tags/tag768.xml"/><Relationship Id="rId17" Type="http://schemas.openxmlformats.org/officeDocument/2006/relationships/tags" Target="../tags/tag767.xml"/><Relationship Id="rId16" Type="http://schemas.openxmlformats.org/officeDocument/2006/relationships/tags" Target="../tags/tag766.xml"/><Relationship Id="rId15" Type="http://schemas.openxmlformats.org/officeDocument/2006/relationships/tags" Target="../tags/tag765.xml"/><Relationship Id="rId14" Type="http://schemas.openxmlformats.org/officeDocument/2006/relationships/tags" Target="../tags/tag764.xml"/><Relationship Id="rId13" Type="http://schemas.openxmlformats.org/officeDocument/2006/relationships/tags" Target="../tags/tag763.xml"/><Relationship Id="rId12" Type="http://schemas.openxmlformats.org/officeDocument/2006/relationships/tags" Target="../tags/tag762.xml"/><Relationship Id="rId11" Type="http://schemas.openxmlformats.org/officeDocument/2006/relationships/tags" Target="../tags/tag761.xml"/><Relationship Id="rId10" Type="http://schemas.openxmlformats.org/officeDocument/2006/relationships/tags" Target="../tags/tag760.xml"/><Relationship Id="rId1" Type="http://schemas.openxmlformats.org/officeDocument/2006/relationships/tags" Target="../tags/tag75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7.xml"/><Relationship Id="rId4" Type="http://schemas.openxmlformats.org/officeDocument/2006/relationships/tags" Target="../tags/tag776.xml"/><Relationship Id="rId3" Type="http://schemas.openxmlformats.org/officeDocument/2006/relationships/tags" Target="../tags/tag775.xml"/><Relationship Id="rId2" Type="http://schemas.openxmlformats.org/officeDocument/2006/relationships/tags" Target="../tags/tag774.xml"/><Relationship Id="rId1" Type="http://schemas.openxmlformats.org/officeDocument/2006/relationships/tags" Target="../tags/tag773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5.xml"/><Relationship Id="rId6" Type="http://schemas.openxmlformats.org/officeDocument/2006/relationships/tags" Target="../tags/tag780.xml"/><Relationship Id="rId5" Type="http://schemas.openxmlformats.org/officeDocument/2006/relationships/tags" Target="../tags/tag779.xml"/><Relationship Id="rId4" Type="http://schemas.openxmlformats.org/officeDocument/2006/relationships/tags" Target="../tags/tag778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tags" Target="../tags/tag77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0.xml"/><Relationship Id="rId3" Type="http://schemas.openxmlformats.org/officeDocument/2006/relationships/tags" Target="../tags/tag783.xml"/><Relationship Id="rId2" Type="http://schemas.openxmlformats.org/officeDocument/2006/relationships/tags" Target="../tags/tag782.xml"/><Relationship Id="rId1" Type="http://schemas.openxmlformats.org/officeDocument/2006/relationships/tags" Target="../tags/tag7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2017950"/>
            <a:ext cx="6705600" cy="1800000"/>
          </a:xfrm>
        </p:spPr>
        <p:txBody>
          <a:bodyPr>
            <a:normAutofit fontScale="90000"/>
          </a:bodyPr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证券分时数据监控系统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838200" y="4514850"/>
            <a:ext cx="7912735" cy="504190"/>
          </a:xfrm>
        </p:spPr>
        <p:txBody>
          <a:bodyPr>
            <a:normAutofit lnSpcReduction="10000"/>
          </a:bodyPr>
          <a:p>
            <a:r>
              <a:rPr lang="zh-CN" altLang="en-US" dirty="0"/>
              <a:t>小组成员：韦多锦</a:t>
            </a:r>
            <a:r>
              <a:rPr lang="en-US" altLang="zh-CN" dirty="0"/>
              <a:t>  </a:t>
            </a:r>
            <a:r>
              <a:rPr lang="zh-CN" altLang="en-US" dirty="0"/>
              <a:t>黄志枫</a:t>
            </a:r>
            <a:r>
              <a:rPr lang="en-US" altLang="zh-CN" dirty="0"/>
              <a:t>  </a:t>
            </a:r>
            <a:r>
              <a:rPr lang="zh-CN" altLang="en-US" dirty="0"/>
              <a:t>梅文星</a:t>
            </a:r>
            <a:r>
              <a:rPr lang="en-US" altLang="zh-CN" dirty="0"/>
              <a:t> </a:t>
            </a:r>
            <a:r>
              <a:rPr lang="zh-CN" altLang="en-US" dirty="0"/>
              <a:t>危宇豪</a:t>
            </a:r>
            <a:r>
              <a:rPr lang="en-US" altLang="zh-CN" dirty="0"/>
              <a:t> </a:t>
            </a:r>
            <a:r>
              <a:rPr lang="zh-CN" altLang="en-US" dirty="0"/>
              <a:t>李根旭</a:t>
            </a:r>
            <a:r>
              <a:rPr lang="en-US" altLang="zh-CN" dirty="0"/>
              <a:t>  </a:t>
            </a:r>
            <a:r>
              <a:rPr lang="zh-CN" altLang="en-US" dirty="0"/>
              <a:t>张宇晨</a:t>
            </a:r>
            <a:r>
              <a:rPr lang="en-US" altLang="zh-CN" dirty="0"/>
              <a:t>  </a:t>
            </a:r>
            <a:r>
              <a:rPr lang="zh-CN" altLang="en-US" dirty="0"/>
              <a:t>胡礼安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2230" y="2603500"/>
            <a:ext cx="3002280" cy="39547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75" y="230505"/>
            <a:ext cx="10485120" cy="192024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2208530" y="287655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b="0">
                <a:solidFill>
                  <a:srgbClr val="FF0000"/>
                </a:solidFill>
                <a:ea typeface="宋体" panose="02010600030101010101" pitchFamily="2" charset="-122"/>
              </a:rPr>
              <a:t>爬虫的逻辑以groovy动态语言的方式来实现</a:t>
            </a:r>
            <a:endParaRPr lang="zh-CN" altLang="en-US" b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08530" y="342900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b="0">
                <a:solidFill>
                  <a:srgbClr val="FF0000"/>
                </a:solidFill>
                <a:ea typeface="宋体" panose="02010600030101010101" pitchFamily="2" charset="-122"/>
              </a:rPr>
              <a:t>提供groovy脚本来实现爬虫页面的增加</a:t>
            </a:r>
            <a:endParaRPr lang="zh-CN" altLang="en-US" b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415" y="4869815"/>
            <a:ext cx="5867400" cy="12039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1656000"/>
            <a:ext cx="10515000" cy="1800000"/>
          </a:xfrm>
        </p:spPr>
        <p:txBody>
          <a:bodyPr/>
          <a:lstStyle/>
          <a:p>
            <a:r>
              <a:rPr lang="zh-CN" altLang="en-US" dirty="0"/>
              <a:t>感谢观看</a:t>
            </a:r>
            <a:endParaRPr lang="zh-CN" altLang="en-US" dirty="0"/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838200" y="3505000"/>
            <a:ext cx="10515000" cy="458396"/>
          </a:xfrm>
        </p:spPr>
        <p:txBody>
          <a:bodyPr/>
          <a:lstStyle/>
          <a:p>
            <a:r>
              <a:rPr lang="en-US" altLang="zh-CN" dirty="0"/>
              <a:t>Thank you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>
            <p:custDataLst>
              <p:tags r:id="rId1"/>
            </p:custDataLst>
          </p:nvPr>
        </p:nvSpPr>
        <p:spPr>
          <a:xfrm>
            <a:off x="1171757" y="4040344"/>
            <a:ext cx="9848488" cy="2006368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>
                <a:solidFill>
                  <a:schemeClr val="accent1"/>
                </a:solidFill>
                <a:latin typeface="+mj-ea"/>
                <a:ea typeface="+mj-ea"/>
              </a:rPr>
              <a:t>组员分工</a:t>
            </a:r>
            <a:endParaRPr lang="zh-CN" altLang="en-US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任意多边形: 形状 4"/>
          <p:cNvSpPr/>
          <p:nvPr>
            <p:custDataLst>
              <p:tags r:id="rId3"/>
            </p:custDataLst>
          </p:nvPr>
        </p:nvSpPr>
        <p:spPr>
          <a:xfrm>
            <a:off x="5716906" y="5345264"/>
            <a:ext cx="808347" cy="409216"/>
          </a:xfrm>
          <a:custGeom>
            <a:avLst/>
            <a:gdLst>
              <a:gd name="connsiteX0" fmla="*/ 1450658 w 1450657"/>
              <a:gd name="connsiteY0" fmla="*/ 523875 h 734377"/>
              <a:gd name="connsiteX1" fmla="*/ 161925 w 1450657"/>
              <a:gd name="connsiteY1" fmla="*/ 734377 h 734377"/>
              <a:gd name="connsiteX2" fmla="*/ 0 w 1450657"/>
              <a:gd name="connsiteY2" fmla="*/ 0 h 73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0657" h="734377">
                <a:moveTo>
                  <a:pt x="1450658" y="523875"/>
                </a:moveTo>
                <a:lnTo>
                  <a:pt x="161925" y="7343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chemeClr val="accent1">
                  <a:lumMod val="78000"/>
                  <a:lumOff val="22000"/>
                </a:schemeClr>
              </a:gs>
              <a:gs pos="78000">
                <a:schemeClr val="accent1">
                  <a:lumMod val="91000"/>
                </a:schemeClr>
              </a:gs>
            </a:gsLst>
            <a:lin ang="16200000" scaled="0"/>
          </a:gradFill>
          <a:ln w="483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6" name="任意多边形: 形状 5"/>
          <p:cNvSpPr/>
          <p:nvPr>
            <p:custDataLst>
              <p:tags r:id="rId4"/>
            </p:custDataLst>
          </p:nvPr>
        </p:nvSpPr>
        <p:spPr>
          <a:xfrm>
            <a:off x="5277437" y="5072984"/>
            <a:ext cx="529699" cy="681496"/>
          </a:xfrm>
          <a:custGeom>
            <a:avLst/>
            <a:gdLst>
              <a:gd name="connsiteX0" fmla="*/ 0 w 950595"/>
              <a:gd name="connsiteY0" fmla="*/ 0 h 1223009"/>
              <a:gd name="connsiteX1" fmla="*/ 788670 w 950595"/>
              <a:gd name="connsiteY1" fmla="*/ 488633 h 1223009"/>
              <a:gd name="connsiteX2" fmla="*/ 950595 w 950595"/>
              <a:gd name="connsiteY2" fmla="*/ 1223010 h 122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0595" h="1223009">
                <a:moveTo>
                  <a:pt x="0" y="0"/>
                </a:moveTo>
                <a:lnTo>
                  <a:pt x="788670" y="488633"/>
                </a:lnTo>
                <a:lnTo>
                  <a:pt x="950595" y="1223010"/>
                </a:lnTo>
                <a:close/>
              </a:path>
            </a:pathLst>
          </a:custGeom>
          <a:gradFill>
            <a:gsLst>
              <a:gs pos="19000">
                <a:schemeClr val="accent1">
                  <a:lumMod val="60000"/>
                  <a:lumOff val="40000"/>
                </a:schemeClr>
              </a:gs>
              <a:gs pos="92000">
                <a:schemeClr val="accent1"/>
              </a:gs>
            </a:gsLst>
            <a:lin ang="0" scaled="0"/>
          </a:gradFill>
          <a:ln w="483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7" name="任意多边形: 形状 6"/>
          <p:cNvSpPr/>
          <p:nvPr>
            <p:custDataLst>
              <p:tags r:id="rId5"/>
            </p:custDataLst>
          </p:nvPr>
        </p:nvSpPr>
        <p:spPr>
          <a:xfrm>
            <a:off x="5277437" y="4441910"/>
            <a:ext cx="439469" cy="903353"/>
          </a:xfrm>
          <a:custGeom>
            <a:avLst/>
            <a:gdLst>
              <a:gd name="connsiteX0" fmla="*/ 0 w 788670"/>
              <a:gd name="connsiteY0" fmla="*/ 1132523 h 1621155"/>
              <a:gd name="connsiteX1" fmla="*/ 619125 w 788670"/>
              <a:gd name="connsiteY1" fmla="*/ 0 h 1621155"/>
              <a:gd name="connsiteX2" fmla="*/ 788670 w 788670"/>
              <a:gd name="connsiteY2" fmla="*/ 1621155 h 162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8670" h="1621155">
                <a:moveTo>
                  <a:pt x="0" y="1132523"/>
                </a:moveTo>
                <a:lnTo>
                  <a:pt x="619125" y="0"/>
                </a:lnTo>
                <a:lnTo>
                  <a:pt x="788670" y="162115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86000"/>
                  <a:lumOff val="14000"/>
                </a:schemeClr>
              </a:gs>
            </a:gsLst>
            <a:lin ang="600000" scaled="0"/>
          </a:gradFill>
          <a:ln w="48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/>
          <p:cNvSpPr/>
          <p:nvPr>
            <p:custDataLst>
              <p:tags r:id="rId6"/>
            </p:custDataLst>
          </p:nvPr>
        </p:nvSpPr>
        <p:spPr>
          <a:xfrm>
            <a:off x="5716906" y="4774697"/>
            <a:ext cx="808347" cy="862485"/>
          </a:xfrm>
          <a:custGeom>
            <a:avLst/>
            <a:gdLst>
              <a:gd name="connsiteX0" fmla="*/ 1385888 w 1450657"/>
              <a:gd name="connsiteY0" fmla="*/ 0 h 1547812"/>
              <a:gd name="connsiteX1" fmla="*/ 1450658 w 1450657"/>
              <a:gd name="connsiteY1" fmla="*/ 1547812 h 1547812"/>
              <a:gd name="connsiteX2" fmla="*/ 0 w 1450657"/>
              <a:gd name="connsiteY2" fmla="*/ 1023938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0657" h="1547812">
                <a:moveTo>
                  <a:pt x="1385888" y="0"/>
                </a:moveTo>
                <a:lnTo>
                  <a:pt x="1450658" y="1547812"/>
                </a:lnTo>
                <a:lnTo>
                  <a:pt x="0" y="1023938"/>
                </a:lnTo>
                <a:close/>
              </a:path>
            </a:pathLst>
          </a:custGeom>
          <a:gradFill flip="none" rotWithShape="1">
            <a:gsLst>
              <a:gs pos="36000">
                <a:schemeClr val="accent1">
                  <a:lumMod val="75000"/>
                </a:schemeClr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1800000" scaled="0"/>
            <a:tileRect/>
          </a:gradFill>
          <a:ln w="48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/>
          <p:cNvSpPr/>
          <p:nvPr>
            <p:custDataLst>
              <p:tags r:id="rId7"/>
            </p:custDataLst>
          </p:nvPr>
        </p:nvSpPr>
        <p:spPr>
          <a:xfrm>
            <a:off x="6405832" y="4234383"/>
            <a:ext cx="513775" cy="702726"/>
          </a:xfrm>
          <a:custGeom>
            <a:avLst/>
            <a:gdLst>
              <a:gd name="connsiteX0" fmla="*/ 149542 w 922019"/>
              <a:gd name="connsiteY0" fmla="*/ 969645 h 1261109"/>
              <a:gd name="connsiteX1" fmla="*/ 0 w 922019"/>
              <a:gd name="connsiteY1" fmla="*/ 0 h 1261109"/>
              <a:gd name="connsiteX2" fmla="*/ 922020 w 922019"/>
              <a:gd name="connsiteY2" fmla="*/ 1261110 h 12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2019" h="1261109">
                <a:moveTo>
                  <a:pt x="149542" y="969645"/>
                </a:moveTo>
                <a:lnTo>
                  <a:pt x="0" y="0"/>
                </a:lnTo>
                <a:lnTo>
                  <a:pt x="922020" y="1261110"/>
                </a:lnTo>
                <a:close/>
              </a:path>
            </a:pathLst>
          </a:cu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92000">
                <a:schemeClr val="accent1"/>
              </a:gs>
            </a:gsLst>
            <a:lin ang="9600000" scaled="0"/>
          </a:gradFill>
          <a:ln w="48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>
            <p:custDataLst>
              <p:tags r:id="rId8"/>
            </p:custDataLst>
          </p:nvPr>
        </p:nvSpPr>
        <p:spPr>
          <a:xfrm>
            <a:off x="6489161" y="4774697"/>
            <a:ext cx="430446" cy="862485"/>
          </a:xfrm>
          <a:custGeom>
            <a:avLst/>
            <a:gdLst>
              <a:gd name="connsiteX0" fmla="*/ 0 w 772477"/>
              <a:gd name="connsiteY0" fmla="*/ 0 h 1547812"/>
              <a:gd name="connsiteX1" fmla="*/ 772477 w 772477"/>
              <a:gd name="connsiteY1" fmla="*/ 291465 h 1547812"/>
              <a:gd name="connsiteX2" fmla="*/ 64770 w 772477"/>
              <a:gd name="connsiteY2" fmla="*/ 1547812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2477" h="1547812">
                <a:moveTo>
                  <a:pt x="0" y="0"/>
                </a:moveTo>
                <a:lnTo>
                  <a:pt x="772477" y="291465"/>
                </a:lnTo>
                <a:lnTo>
                  <a:pt x="64770" y="1547812"/>
                </a:lnTo>
                <a:close/>
              </a:path>
            </a:pathLst>
          </a:custGeom>
          <a:gradFill>
            <a:gsLst>
              <a:gs pos="28000">
                <a:schemeClr val="accent1">
                  <a:lumMod val="75000"/>
                </a:schemeClr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1594000" scaled="0"/>
          </a:gradFill>
          <a:ln w="48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/>
          <p:cNvSpPr/>
          <p:nvPr>
            <p:custDataLst>
              <p:tags r:id="rId9"/>
            </p:custDataLst>
          </p:nvPr>
        </p:nvSpPr>
        <p:spPr>
          <a:xfrm>
            <a:off x="5622431" y="4234383"/>
            <a:ext cx="866730" cy="540314"/>
          </a:xfrm>
          <a:custGeom>
            <a:avLst/>
            <a:gdLst>
              <a:gd name="connsiteX0" fmla="*/ 0 w 1555432"/>
              <a:gd name="connsiteY0" fmla="*/ 372428 h 969645"/>
              <a:gd name="connsiteX1" fmla="*/ 1405890 w 1555432"/>
              <a:gd name="connsiteY1" fmla="*/ 0 h 969645"/>
              <a:gd name="connsiteX2" fmla="*/ 1555433 w 1555432"/>
              <a:gd name="connsiteY2" fmla="*/ 969645 h 96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5432" h="969645">
                <a:moveTo>
                  <a:pt x="0" y="372428"/>
                </a:moveTo>
                <a:lnTo>
                  <a:pt x="1405890" y="0"/>
                </a:lnTo>
                <a:lnTo>
                  <a:pt x="1555433" y="96964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5000"/>
                  <a:lumOff val="45000"/>
                </a:schemeClr>
              </a:gs>
              <a:gs pos="100000">
                <a:schemeClr val="accent1"/>
              </a:gs>
            </a:gsLst>
            <a:lin ang="7200000" scaled="0"/>
            <a:tileRect/>
          </a:gradFill>
          <a:ln w="48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/>
          <p:cNvSpPr/>
          <p:nvPr>
            <p:custDataLst>
              <p:tags r:id="rId10"/>
            </p:custDataLst>
          </p:nvPr>
        </p:nvSpPr>
        <p:spPr>
          <a:xfrm>
            <a:off x="5622431" y="4441910"/>
            <a:ext cx="866730" cy="903353"/>
          </a:xfrm>
          <a:custGeom>
            <a:avLst/>
            <a:gdLst>
              <a:gd name="connsiteX0" fmla="*/ 0 w 1555432"/>
              <a:gd name="connsiteY0" fmla="*/ 0 h 1621155"/>
              <a:gd name="connsiteX1" fmla="*/ 1555433 w 1555432"/>
              <a:gd name="connsiteY1" fmla="*/ 597218 h 1621155"/>
              <a:gd name="connsiteX2" fmla="*/ 169545 w 1555432"/>
              <a:gd name="connsiteY2" fmla="*/ 1621155 h 162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5432" h="1621155">
                <a:moveTo>
                  <a:pt x="0" y="0"/>
                </a:moveTo>
                <a:lnTo>
                  <a:pt x="1555433" y="597218"/>
                </a:lnTo>
                <a:lnTo>
                  <a:pt x="169545" y="162115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36000"/>
                  <a:lumOff val="64000"/>
                </a:schemeClr>
              </a:gs>
              <a:gs pos="100000">
                <a:schemeClr val="accent1">
                  <a:lumMod val="77000"/>
                  <a:lumOff val="23000"/>
                </a:schemeClr>
              </a:gs>
            </a:gsLst>
            <a:lin ang="2700000" scaled="1"/>
            <a:tileRect/>
          </a:gradFill>
          <a:ln w="48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11"/>
            </p:custDataLst>
          </p:nvPr>
        </p:nvSpPr>
        <p:spPr>
          <a:xfrm rot="20464926">
            <a:off x="4722197" y="4748126"/>
            <a:ext cx="2828015" cy="590804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12"/>
            </p:custDataLst>
          </p:nvPr>
        </p:nvSpPr>
        <p:spPr>
          <a:xfrm rot="997938">
            <a:off x="4832934" y="4748126"/>
            <a:ext cx="2606541" cy="590804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>
            <p:custDataLst>
              <p:tags r:id="rId13"/>
            </p:custDataLst>
          </p:nvPr>
        </p:nvSpPr>
        <p:spPr>
          <a:xfrm rot="19668910">
            <a:off x="4641788" y="4748126"/>
            <a:ext cx="2828015" cy="590804"/>
          </a:xfrm>
          <a:prstGeom prst="ellipse">
            <a:avLst/>
          </a:prstGeom>
          <a:noFill/>
          <a:ln w="19050">
            <a:gradFill flip="none" rotWithShape="1">
              <a:gsLst>
                <a:gs pos="1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14"/>
            </p:custDataLst>
          </p:nvPr>
        </p:nvSpPr>
        <p:spPr>
          <a:xfrm>
            <a:off x="6964721" y="4933269"/>
            <a:ext cx="110257" cy="110257"/>
          </a:xfrm>
          <a:prstGeom prst="ellipse">
            <a:avLst/>
          </a:prstGeom>
          <a:gradFill>
            <a:gsLst>
              <a:gs pos="1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>
            <p:custDataLst>
              <p:tags r:id="rId15"/>
            </p:custDataLst>
          </p:nvPr>
        </p:nvSpPr>
        <p:spPr>
          <a:xfrm>
            <a:off x="6336854" y="5347325"/>
            <a:ext cx="110257" cy="110257"/>
          </a:xfrm>
          <a:prstGeom prst="ellipse">
            <a:avLst/>
          </a:prstGeom>
          <a:gradFill flip="none" rotWithShape="1"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>
            <p:custDataLst>
              <p:tags r:id="rId16"/>
            </p:custDataLst>
          </p:nvPr>
        </p:nvSpPr>
        <p:spPr>
          <a:xfrm>
            <a:off x="1034612" y="3823731"/>
            <a:ext cx="10122776" cy="2006368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noFill/>
          <a:ln w="15875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2000">
                  <a:schemeClr val="accent1">
                    <a:alpha val="0"/>
                  </a:scheme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>
            <p:custDataLst>
              <p:tags r:id="rId17"/>
            </p:custDataLst>
          </p:nvPr>
        </p:nvSpPr>
        <p:spPr>
          <a:xfrm>
            <a:off x="1827937" y="4814854"/>
            <a:ext cx="146385" cy="146385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1"/>
            </a:solidFill>
          </a:ln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>
            <p:custDataLst>
              <p:tags r:id="rId18"/>
            </p:custDataLst>
          </p:nvPr>
        </p:nvSpPr>
        <p:spPr>
          <a:xfrm>
            <a:off x="1855907" y="4842824"/>
            <a:ext cx="90445" cy="90445"/>
          </a:xfrm>
          <a:prstGeom prst="ellipse">
            <a:avLst/>
          </a:prstGeom>
          <a:gradFill>
            <a:gsLst>
              <a:gs pos="1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19"/>
            </p:custDataLst>
          </p:nvPr>
        </p:nvSpPr>
        <p:spPr>
          <a:xfrm>
            <a:off x="1202451" y="3523125"/>
            <a:ext cx="1397354" cy="705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前端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vue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框架搭建与代码编写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20"/>
            </p:custDataLst>
          </p:nvPr>
        </p:nvSpPr>
        <p:spPr>
          <a:xfrm>
            <a:off x="1202452" y="3034442"/>
            <a:ext cx="1397354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危宇豪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37" name="直接连接符 36"/>
          <p:cNvCxnSpPr/>
          <p:nvPr>
            <p:custDataLst>
              <p:tags r:id="rId21"/>
            </p:custDataLst>
          </p:nvPr>
        </p:nvCxnSpPr>
        <p:spPr>
          <a:xfrm flipV="1">
            <a:off x="1902434" y="4165600"/>
            <a:ext cx="0" cy="649254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椭圆 68"/>
          <p:cNvSpPr/>
          <p:nvPr>
            <p:custDataLst>
              <p:tags r:id="rId22"/>
            </p:custDataLst>
          </p:nvPr>
        </p:nvSpPr>
        <p:spPr>
          <a:xfrm>
            <a:off x="10217680" y="4814854"/>
            <a:ext cx="146385" cy="146385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1"/>
            </a:solidFill>
          </a:ln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>
            <p:custDataLst>
              <p:tags r:id="rId23"/>
            </p:custDataLst>
          </p:nvPr>
        </p:nvSpPr>
        <p:spPr>
          <a:xfrm>
            <a:off x="10245650" y="4842824"/>
            <a:ext cx="90445" cy="90445"/>
          </a:xfrm>
          <a:prstGeom prst="ellipse">
            <a:avLst/>
          </a:prstGeom>
          <a:gradFill>
            <a:gsLst>
              <a:gs pos="1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24"/>
            </p:custDataLst>
          </p:nvPr>
        </p:nvSpPr>
        <p:spPr>
          <a:xfrm>
            <a:off x="9592194" y="3523125"/>
            <a:ext cx="1397355" cy="705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前端页面设计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25"/>
            </p:custDataLst>
          </p:nvPr>
        </p:nvSpPr>
        <p:spPr>
          <a:xfrm>
            <a:off x="9592195" y="3034442"/>
            <a:ext cx="1397354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梅文星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61" name="直接连接符 60"/>
          <p:cNvCxnSpPr/>
          <p:nvPr>
            <p:custDataLst>
              <p:tags r:id="rId26"/>
            </p:custDataLst>
          </p:nvPr>
        </p:nvCxnSpPr>
        <p:spPr>
          <a:xfrm flipV="1">
            <a:off x="10292177" y="4165600"/>
            <a:ext cx="0" cy="649254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" name="椭圆 85"/>
          <p:cNvSpPr/>
          <p:nvPr>
            <p:custDataLst>
              <p:tags r:id="rId27"/>
            </p:custDataLst>
          </p:nvPr>
        </p:nvSpPr>
        <p:spPr>
          <a:xfrm>
            <a:off x="3505886" y="4064056"/>
            <a:ext cx="146385" cy="146385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1"/>
            </a:solidFill>
          </a:ln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>
            <p:custDataLst>
              <p:tags r:id="rId28"/>
            </p:custDataLst>
          </p:nvPr>
        </p:nvSpPr>
        <p:spPr>
          <a:xfrm>
            <a:off x="3533856" y="4092026"/>
            <a:ext cx="90445" cy="90445"/>
          </a:xfrm>
          <a:prstGeom prst="ellipse">
            <a:avLst/>
          </a:prstGeom>
          <a:gradFill>
            <a:gsLst>
              <a:gs pos="1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29"/>
            </p:custDataLst>
          </p:nvPr>
        </p:nvSpPr>
        <p:spPr>
          <a:xfrm>
            <a:off x="2880400" y="2772327"/>
            <a:ext cx="1397354" cy="705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功能文档设计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30"/>
            </p:custDataLst>
          </p:nvPr>
        </p:nvSpPr>
        <p:spPr>
          <a:xfrm>
            <a:off x="2880401" y="2283644"/>
            <a:ext cx="1397354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李根旭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83" name="直接连接符 82"/>
          <p:cNvCxnSpPr/>
          <p:nvPr>
            <p:custDataLst>
              <p:tags r:id="rId31"/>
            </p:custDataLst>
          </p:nvPr>
        </p:nvCxnSpPr>
        <p:spPr>
          <a:xfrm flipV="1">
            <a:off x="3580383" y="3414802"/>
            <a:ext cx="0" cy="649254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4" name="椭圆 93"/>
          <p:cNvSpPr/>
          <p:nvPr>
            <p:custDataLst>
              <p:tags r:id="rId32"/>
            </p:custDataLst>
          </p:nvPr>
        </p:nvSpPr>
        <p:spPr>
          <a:xfrm>
            <a:off x="8539733" y="4064056"/>
            <a:ext cx="146385" cy="146385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1"/>
            </a:solidFill>
          </a:ln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>
            <p:custDataLst>
              <p:tags r:id="rId33"/>
            </p:custDataLst>
          </p:nvPr>
        </p:nvSpPr>
        <p:spPr>
          <a:xfrm>
            <a:off x="8567703" y="4092026"/>
            <a:ext cx="90445" cy="90445"/>
          </a:xfrm>
          <a:prstGeom prst="ellipse">
            <a:avLst/>
          </a:prstGeom>
          <a:gradFill>
            <a:gsLst>
              <a:gs pos="1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34"/>
            </p:custDataLst>
          </p:nvPr>
        </p:nvSpPr>
        <p:spPr>
          <a:xfrm>
            <a:off x="7914247" y="2772327"/>
            <a:ext cx="1397354" cy="705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接口对接管理与数据库设计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35"/>
            </p:custDataLst>
          </p:nvPr>
        </p:nvSpPr>
        <p:spPr>
          <a:xfrm>
            <a:off x="7914248" y="2283644"/>
            <a:ext cx="1397354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张宇晨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91" name="直接连接符 90"/>
          <p:cNvCxnSpPr/>
          <p:nvPr>
            <p:custDataLst>
              <p:tags r:id="rId36"/>
            </p:custDataLst>
          </p:nvPr>
        </p:nvCxnSpPr>
        <p:spPr>
          <a:xfrm flipV="1">
            <a:off x="8614230" y="3414802"/>
            <a:ext cx="0" cy="649254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椭圆 102"/>
          <p:cNvSpPr/>
          <p:nvPr>
            <p:custDataLst>
              <p:tags r:id="rId37"/>
            </p:custDataLst>
          </p:nvPr>
        </p:nvSpPr>
        <p:spPr>
          <a:xfrm>
            <a:off x="5183835" y="3747570"/>
            <a:ext cx="146385" cy="146385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1"/>
            </a:solidFill>
          </a:ln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>
            <p:custDataLst>
              <p:tags r:id="rId38"/>
            </p:custDataLst>
          </p:nvPr>
        </p:nvSpPr>
        <p:spPr>
          <a:xfrm>
            <a:off x="5211805" y="3775540"/>
            <a:ext cx="90445" cy="90445"/>
          </a:xfrm>
          <a:prstGeom prst="ellipse">
            <a:avLst/>
          </a:prstGeom>
          <a:gradFill>
            <a:gsLst>
              <a:gs pos="1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39"/>
            </p:custDataLst>
          </p:nvPr>
        </p:nvSpPr>
        <p:spPr>
          <a:xfrm>
            <a:off x="4558349" y="2455841"/>
            <a:ext cx="1397354" cy="705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后端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spring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框架搭建与编写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40"/>
            </p:custDataLst>
          </p:nvPr>
        </p:nvSpPr>
        <p:spPr>
          <a:xfrm>
            <a:off x="4558350" y="1967158"/>
            <a:ext cx="1397354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黄志枫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100" name="直接连接符 99"/>
          <p:cNvCxnSpPr/>
          <p:nvPr>
            <p:custDataLst>
              <p:tags r:id="rId41"/>
            </p:custDataLst>
          </p:nvPr>
        </p:nvCxnSpPr>
        <p:spPr>
          <a:xfrm flipV="1">
            <a:off x="5258332" y="3098316"/>
            <a:ext cx="0" cy="649254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1" name="椭圆 110"/>
          <p:cNvSpPr/>
          <p:nvPr>
            <p:custDataLst>
              <p:tags r:id="rId42"/>
            </p:custDataLst>
          </p:nvPr>
        </p:nvSpPr>
        <p:spPr>
          <a:xfrm>
            <a:off x="6861784" y="3747570"/>
            <a:ext cx="146385" cy="146385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1"/>
            </a:solidFill>
          </a:ln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>
            <p:custDataLst>
              <p:tags r:id="rId43"/>
            </p:custDataLst>
          </p:nvPr>
        </p:nvSpPr>
        <p:spPr>
          <a:xfrm>
            <a:off x="6889754" y="3775540"/>
            <a:ext cx="90445" cy="90445"/>
          </a:xfrm>
          <a:prstGeom prst="ellipse">
            <a:avLst/>
          </a:prstGeom>
          <a:gradFill>
            <a:gsLst>
              <a:gs pos="1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>
            <p:custDataLst>
              <p:tags r:id="rId44"/>
            </p:custDataLst>
          </p:nvPr>
        </p:nvSpPr>
        <p:spPr>
          <a:xfrm>
            <a:off x="6236298" y="2455841"/>
            <a:ext cx="1397354" cy="705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爬虫功能设计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1" name="矩形 30"/>
          <p:cNvSpPr/>
          <p:nvPr>
            <p:custDataLst>
              <p:tags r:id="rId45"/>
            </p:custDataLst>
          </p:nvPr>
        </p:nvSpPr>
        <p:spPr>
          <a:xfrm>
            <a:off x="6236299" y="1967158"/>
            <a:ext cx="1397354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胡礼安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108" name="直接连接符 107"/>
          <p:cNvCxnSpPr/>
          <p:nvPr>
            <p:custDataLst>
              <p:tags r:id="rId46"/>
            </p:custDataLst>
          </p:nvPr>
        </p:nvCxnSpPr>
        <p:spPr>
          <a:xfrm flipV="1">
            <a:off x="6936281" y="3098316"/>
            <a:ext cx="0" cy="649254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4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4988" y="1003350"/>
            <a:ext cx="2332418" cy="5016450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10191750" y="1571625"/>
            <a:ext cx="819150" cy="64262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solidFill>
                  <a:schemeClr val="tx1"/>
                </a:solidFill>
                <a:latin typeface="+mn-ea"/>
              </a:rPr>
              <a:t>01</a:t>
            </a:r>
            <a:endParaRPr lang="en-US" sz="3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4966335" y="1398270"/>
            <a:ext cx="3481070" cy="7467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前端页面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Shape 0"/>
          <p:cNvSpPr/>
          <p:nvPr>
            <p:custDataLst>
              <p:tags r:id="rId4"/>
            </p:custDataLst>
          </p:nvPr>
        </p:nvSpPr>
        <p:spPr>
          <a:xfrm>
            <a:off x="4914900" y="2341245"/>
            <a:ext cx="6108700" cy="0"/>
          </a:xfrm>
          <a:prstGeom prst="line">
            <a:avLst/>
          </a:prstGeom>
          <a:noFill/>
          <a:ln w="12700">
            <a:solidFill>
              <a:schemeClr val="tx1">
                <a:alpha val="7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序号"/>
          <p:cNvSpPr txBox="1"/>
          <p:nvPr>
            <p:custDataLst>
              <p:tags r:id="rId5"/>
            </p:custDataLst>
          </p:nvPr>
        </p:nvSpPr>
        <p:spPr>
          <a:xfrm>
            <a:off x="10191750" y="2591435"/>
            <a:ext cx="819150" cy="64262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solidFill>
                  <a:schemeClr val="tx1"/>
                </a:solidFill>
                <a:latin typeface="+mn-ea"/>
              </a:rPr>
              <a:t>02</a:t>
            </a:r>
            <a:endParaRPr lang="en-US" sz="3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项标题"/>
          <p:cNvSpPr txBox="1"/>
          <p:nvPr>
            <p:custDataLst>
              <p:tags r:id="rId6"/>
            </p:custDataLst>
          </p:nvPr>
        </p:nvSpPr>
        <p:spPr>
          <a:xfrm>
            <a:off x="4966335" y="2418080"/>
            <a:ext cx="3481070" cy="7467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后端框架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Shape 0"/>
          <p:cNvSpPr/>
          <p:nvPr>
            <p:custDataLst>
              <p:tags r:id="rId7"/>
            </p:custDataLst>
          </p:nvPr>
        </p:nvSpPr>
        <p:spPr>
          <a:xfrm>
            <a:off x="4914900" y="3361055"/>
            <a:ext cx="6108700" cy="0"/>
          </a:xfrm>
          <a:prstGeom prst="line">
            <a:avLst/>
          </a:prstGeom>
          <a:noFill/>
          <a:ln w="12700">
            <a:solidFill>
              <a:schemeClr val="tx1">
                <a:alpha val="7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序号"/>
          <p:cNvSpPr txBox="1"/>
          <p:nvPr>
            <p:custDataLst>
              <p:tags r:id="rId8"/>
            </p:custDataLst>
          </p:nvPr>
        </p:nvSpPr>
        <p:spPr>
          <a:xfrm>
            <a:off x="10191750" y="3611245"/>
            <a:ext cx="819150" cy="64262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solidFill>
                  <a:schemeClr val="tx1"/>
                </a:solidFill>
                <a:latin typeface="+mn-ea"/>
              </a:rPr>
              <a:t>03</a:t>
            </a:r>
            <a:endParaRPr lang="en-US" sz="3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项标题"/>
          <p:cNvSpPr txBox="1"/>
          <p:nvPr>
            <p:custDataLst>
              <p:tags r:id="rId9"/>
            </p:custDataLst>
          </p:nvPr>
        </p:nvSpPr>
        <p:spPr>
          <a:xfrm>
            <a:off x="4966335" y="3437890"/>
            <a:ext cx="3481070" cy="7467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爬虫设计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2" name="Shape 0"/>
          <p:cNvSpPr/>
          <p:nvPr>
            <p:custDataLst>
              <p:tags r:id="rId10"/>
            </p:custDataLst>
          </p:nvPr>
        </p:nvSpPr>
        <p:spPr>
          <a:xfrm>
            <a:off x="4914900" y="4380865"/>
            <a:ext cx="6108700" cy="0"/>
          </a:xfrm>
          <a:prstGeom prst="line">
            <a:avLst/>
          </a:prstGeom>
          <a:noFill/>
          <a:ln w="12700">
            <a:solidFill>
              <a:schemeClr val="tx1">
                <a:alpha val="7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前端展示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7375" y="2078990"/>
            <a:ext cx="8477250" cy="42297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73955" y="65595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前端页面</a:t>
            </a:r>
            <a:endParaRPr lang="zh-CN" altLang="en-US" sz="3200"/>
          </a:p>
        </p:txBody>
      </p:sp>
    </p:spTree>
    <p:custDataLst>
      <p:tags r:id="rId2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wrap="square">
            <a:norm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功能展示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9606727" y="2022183"/>
            <a:ext cx="1980003" cy="3600133"/>
          </a:xfrm>
          <a:prstGeom prst="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effectLst>
            <a:outerShdw blurRad="127000" dist="38100" dir="2700000" algn="tl" rotWithShape="0">
              <a:schemeClr val="accent1">
                <a:alpha val="10000"/>
              </a:schemeClr>
            </a:outerShdw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617334" y="2022183"/>
            <a:ext cx="1980003" cy="3600133"/>
          </a:xfrm>
          <a:prstGeom prst="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effectLst>
            <a:outerShdw blurRad="127000" dist="38100" dir="2700000" algn="tl" rotWithShape="0">
              <a:schemeClr val="accent1">
                <a:alpha val="10000"/>
              </a:schemeClr>
            </a:outerShdw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7359379" y="2022183"/>
            <a:ext cx="1980003" cy="3600133"/>
          </a:xfrm>
          <a:prstGeom prst="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effectLst>
            <a:outerShdw blurRad="127000" dist="38100" dir="2700000" algn="tl" rotWithShape="0">
              <a:schemeClr val="accent1">
                <a:alpha val="10000"/>
              </a:schemeClr>
            </a:outerShdw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5112031" y="2022183"/>
            <a:ext cx="1980003" cy="3600133"/>
          </a:xfrm>
          <a:prstGeom prst="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effectLst>
            <a:outerShdw blurRad="127000" dist="38100" dir="2700000" algn="tl" rotWithShape="0">
              <a:schemeClr val="accent1">
                <a:alpha val="10000"/>
              </a:schemeClr>
            </a:outerShdw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2864682" y="2022183"/>
            <a:ext cx="1980003" cy="3600133"/>
          </a:xfrm>
          <a:prstGeom prst="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effectLst>
            <a:outerShdw blurRad="127000" dist="38100" dir="2700000" algn="tl" rotWithShape="0">
              <a:schemeClr val="accent1">
                <a:alpha val="10000"/>
              </a:schemeClr>
            </a:outerShdw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序号"/>
          <p:cNvSpPr txBox="1"/>
          <p:nvPr>
            <p:custDataLst>
              <p:tags r:id="rId7"/>
            </p:custDataLst>
          </p:nvPr>
        </p:nvSpPr>
        <p:spPr>
          <a:xfrm>
            <a:off x="779265" y="3032188"/>
            <a:ext cx="468017" cy="468017"/>
          </a:xfrm>
          <a:prstGeom prst="ellipse">
            <a:avLst/>
          </a:prstGeom>
          <a:gradFill>
            <a:gsLst>
              <a:gs pos="3000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/>
              </a:gs>
            </a:gsLst>
            <a:lin ang="2700000" scaled="0"/>
          </a:gradFill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16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en-US" sz="16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序号"/>
          <p:cNvSpPr txBox="1"/>
          <p:nvPr>
            <p:custDataLst>
              <p:tags r:id="rId8"/>
            </p:custDataLst>
          </p:nvPr>
        </p:nvSpPr>
        <p:spPr>
          <a:xfrm>
            <a:off x="3026613" y="3032189"/>
            <a:ext cx="468017" cy="468017"/>
          </a:xfrm>
          <a:prstGeom prst="ellipse">
            <a:avLst/>
          </a:prstGeom>
          <a:gradFill>
            <a:gsLst>
              <a:gs pos="3000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/>
              </a:gs>
            </a:gsLst>
            <a:lin ang="2700000" scaled="0"/>
          </a:gradFill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en-US" sz="1600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1" name="序号"/>
          <p:cNvSpPr txBox="1"/>
          <p:nvPr>
            <p:custDataLst>
              <p:tags r:id="rId9"/>
            </p:custDataLst>
          </p:nvPr>
        </p:nvSpPr>
        <p:spPr>
          <a:xfrm>
            <a:off x="5273962" y="3032189"/>
            <a:ext cx="468017" cy="468017"/>
          </a:xfrm>
          <a:prstGeom prst="ellipse">
            <a:avLst/>
          </a:prstGeom>
          <a:gradFill>
            <a:gsLst>
              <a:gs pos="3000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/>
              </a:gs>
            </a:gsLst>
            <a:lin ang="2700000" scaled="0"/>
          </a:gradFill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16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en-US" sz="16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3" name="序号"/>
          <p:cNvSpPr txBox="1"/>
          <p:nvPr>
            <p:custDataLst>
              <p:tags r:id="rId10"/>
            </p:custDataLst>
          </p:nvPr>
        </p:nvSpPr>
        <p:spPr>
          <a:xfrm>
            <a:off x="7521310" y="3032189"/>
            <a:ext cx="468017" cy="468017"/>
          </a:xfrm>
          <a:prstGeom prst="ellipse">
            <a:avLst/>
          </a:prstGeom>
          <a:gradFill>
            <a:gsLst>
              <a:gs pos="3000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/>
              </a:gs>
            </a:gsLst>
            <a:lin ang="2700000" scaled="0"/>
          </a:gradFill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16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04</a:t>
            </a:r>
            <a:endParaRPr lang="en-US" sz="16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0" name="序号"/>
          <p:cNvSpPr txBox="1"/>
          <p:nvPr>
            <p:custDataLst>
              <p:tags r:id="rId11"/>
            </p:custDataLst>
          </p:nvPr>
        </p:nvSpPr>
        <p:spPr>
          <a:xfrm>
            <a:off x="9768658" y="3032189"/>
            <a:ext cx="468017" cy="468017"/>
          </a:xfrm>
          <a:prstGeom prst="ellipse">
            <a:avLst/>
          </a:prstGeom>
          <a:gradFill>
            <a:gsLst>
              <a:gs pos="3000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/>
              </a:gs>
            </a:gsLst>
            <a:lin ang="2700000" scaled="0"/>
          </a:gradFill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05</a:t>
            </a:r>
            <a:endParaRPr lang="en-US" sz="1600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4" name="正文"/>
          <p:cNvSpPr txBox="1"/>
          <p:nvPr>
            <p:custDataLst>
              <p:tags r:id="rId12"/>
            </p:custDataLst>
          </p:nvPr>
        </p:nvSpPr>
        <p:spPr>
          <a:xfrm>
            <a:off x="778630" y="4044733"/>
            <a:ext cx="1656776" cy="132124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显示亚洲中国的指数信息，支持分页展示，定时切换分页展示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6" name="标题"/>
          <p:cNvSpPr txBox="1"/>
          <p:nvPr>
            <p:custDataLst>
              <p:tags r:id="rId13"/>
            </p:custDataLst>
          </p:nvPr>
        </p:nvSpPr>
        <p:spPr>
          <a:xfrm>
            <a:off x="779305" y="3504963"/>
            <a:ext cx="1656061" cy="50401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r>
              <a:rPr lang="zh-CN" altLang="en-US" b="1" spc="300"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53000">
                      <a:schemeClr val="accent1"/>
                    </a:gs>
                  </a:gsLst>
                  <a:lin ang="2700000" scaled="0"/>
                </a:gradFill>
                <a:effectLst>
                  <a:outerShdw blurRad="50800" dist="38100" dir="2700000" algn="tl" rotWithShape="0">
                    <a:schemeClr val="accent1">
                      <a:alpha val="10000"/>
                    </a:schemeClr>
                  </a:outerShdw>
                </a:effectLst>
                <a:latin typeface="+mn-ea"/>
                <a:cs typeface="+mn-ea"/>
                <a:sym typeface="+mn-ea"/>
              </a:rPr>
              <a:t>中国指数</a:t>
            </a:r>
            <a:endParaRPr lang="zh-CN" altLang="en-US" b="1" spc="300"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53000">
                    <a:schemeClr val="accent1"/>
                  </a:gs>
                </a:gsLst>
                <a:lin ang="2700000" scaled="0"/>
              </a:gradFill>
              <a:effectLst>
                <a:outerShdw blurRad="50800" dist="38100" dir="2700000" algn="tl" rotWithShape="0">
                  <a:schemeClr val="accent1">
                    <a:alpha val="1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7" name="正文"/>
          <p:cNvSpPr txBox="1"/>
          <p:nvPr>
            <p:custDataLst>
              <p:tags r:id="rId14"/>
            </p:custDataLst>
          </p:nvPr>
        </p:nvSpPr>
        <p:spPr>
          <a:xfrm>
            <a:off x="3026613" y="4044733"/>
            <a:ext cx="1656776" cy="132124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1400" spc="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证券简称、上市日期</a:t>
            </a:r>
            <a:endParaRPr lang="zh-CN" altLang="en-US" sz="1400" spc="15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1" name="标题"/>
          <p:cNvSpPr txBox="1"/>
          <p:nvPr>
            <p:custDataLst>
              <p:tags r:id="rId15"/>
            </p:custDataLst>
          </p:nvPr>
        </p:nvSpPr>
        <p:spPr>
          <a:xfrm>
            <a:off x="3027288" y="3504963"/>
            <a:ext cx="1656061" cy="50401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r>
              <a:rPr lang="zh-CN" altLang="en-US" b="1" spc="300"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53000">
                      <a:schemeClr val="accent1"/>
                    </a:gs>
                  </a:gsLst>
                  <a:lin ang="2700000" scaled="0"/>
                </a:gradFill>
                <a:effectLst>
                  <a:outerShdw blurRad="50800" dist="38100" dir="2700000" algn="tl" rotWithShape="0">
                    <a:schemeClr val="accent1">
                      <a:alpha val="10000"/>
                    </a:schemeClr>
                  </a:outerShdw>
                </a:effectLst>
                <a:latin typeface="+mn-ea"/>
                <a:cs typeface="+mn-ea"/>
                <a:sym typeface="+mn-ea"/>
              </a:rPr>
              <a:t>新股上市日历</a:t>
            </a:r>
            <a:endParaRPr lang="zh-CN" altLang="en-US" b="1" spc="300"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53000">
                    <a:schemeClr val="accent1"/>
                  </a:gs>
                </a:gsLst>
                <a:lin ang="2700000" scaled="0"/>
              </a:gradFill>
              <a:effectLst>
                <a:outerShdw blurRad="50800" dist="38100" dir="2700000" algn="tl" rotWithShape="0">
                  <a:schemeClr val="accent1">
                    <a:alpha val="1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42" name="正文"/>
          <p:cNvSpPr txBox="1"/>
          <p:nvPr>
            <p:custDataLst>
              <p:tags r:id="rId16"/>
            </p:custDataLst>
          </p:nvPr>
        </p:nvSpPr>
        <p:spPr>
          <a:xfrm>
            <a:off x="5274597" y="4044733"/>
            <a:ext cx="1656776" cy="132124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1400" spc="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从数据来源来看总共有四条数据，即四个柱图、四个资金净流入</a:t>
            </a:r>
            <a:endParaRPr lang="zh-CN" altLang="en-US" sz="1400" spc="15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3" name="标题"/>
          <p:cNvSpPr txBox="1"/>
          <p:nvPr>
            <p:custDataLst>
              <p:tags r:id="rId17"/>
            </p:custDataLst>
          </p:nvPr>
        </p:nvSpPr>
        <p:spPr>
          <a:xfrm>
            <a:off x="5275272" y="3504963"/>
            <a:ext cx="1656061" cy="50401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r>
              <a:rPr lang="zh-CN" altLang="en-US" b="1" spc="300"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53000">
                      <a:schemeClr val="accent1"/>
                    </a:gs>
                  </a:gsLst>
                  <a:lin ang="2700000" scaled="0"/>
                </a:gradFill>
                <a:effectLst>
                  <a:outerShdw blurRad="50800" dist="38100" dir="2700000" algn="tl" rotWithShape="0">
                    <a:schemeClr val="accent1">
                      <a:alpha val="10000"/>
                    </a:schemeClr>
                  </a:outerShdw>
                </a:effectLst>
                <a:latin typeface="+mn-ea"/>
                <a:cs typeface="+mn-ea"/>
                <a:sym typeface="+mn-ea"/>
              </a:rPr>
              <a:t>沪深港通资金流</a:t>
            </a:r>
            <a:endParaRPr lang="zh-CN" altLang="en-US" b="1" spc="300"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53000">
                    <a:schemeClr val="accent1"/>
                  </a:gs>
                </a:gsLst>
                <a:lin ang="2700000" scaled="0"/>
              </a:gradFill>
              <a:effectLst>
                <a:outerShdw blurRad="50800" dist="38100" dir="2700000" algn="tl" rotWithShape="0">
                  <a:schemeClr val="accent1">
                    <a:alpha val="1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44" name="正文"/>
          <p:cNvSpPr txBox="1"/>
          <p:nvPr>
            <p:custDataLst>
              <p:tags r:id="rId18"/>
            </p:custDataLst>
          </p:nvPr>
        </p:nvSpPr>
        <p:spPr>
          <a:xfrm>
            <a:off x="7522580" y="4044733"/>
            <a:ext cx="1656776" cy="132124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各显示涨幅和跌幅最大3-5个板块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5" name="标题"/>
          <p:cNvSpPr txBox="1"/>
          <p:nvPr>
            <p:custDataLst>
              <p:tags r:id="rId19"/>
            </p:custDataLst>
          </p:nvPr>
        </p:nvSpPr>
        <p:spPr>
          <a:xfrm>
            <a:off x="7523255" y="3504963"/>
            <a:ext cx="1656061" cy="50401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r>
              <a:rPr lang="zh-CN" altLang="en-US" b="1" spc="300"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53000">
                      <a:schemeClr val="accent1"/>
                    </a:gs>
                  </a:gsLst>
                  <a:lin ang="2700000" scaled="0"/>
                </a:gradFill>
                <a:effectLst>
                  <a:outerShdw blurRad="50800" dist="38100" dir="2700000" algn="tl" rotWithShape="0">
                    <a:schemeClr val="accent1">
                      <a:alpha val="10000"/>
                    </a:schemeClr>
                  </a:outerShdw>
                </a:effectLst>
                <a:latin typeface="+mn-ea"/>
                <a:cs typeface="+mn-ea"/>
                <a:sym typeface="+mn-ea"/>
              </a:rPr>
              <a:t>板块资金流</a:t>
            </a:r>
            <a:endParaRPr lang="zh-CN" altLang="en-US" b="1" spc="300"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53000">
                    <a:schemeClr val="accent1"/>
                  </a:gs>
                </a:gsLst>
                <a:lin ang="2700000" scaled="0"/>
              </a:gradFill>
              <a:effectLst>
                <a:outerShdw blurRad="50800" dist="38100" dir="2700000" algn="tl" rotWithShape="0">
                  <a:schemeClr val="accent1">
                    <a:alpha val="1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46" name="正文"/>
          <p:cNvSpPr txBox="1"/>
          <p:nvPr>
            <p:custDataLst>
              <p:tags r:id="rId20"/>
            </p:custDataLst>
          </p:nvPr>
        </p:nvSpPr>
        <p:spPr>
          <a:xfrm>
            <a:off x="9767388" y="4044733"/>
            <a:ext cx="1656776" cy="132124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当出现最新消息时，及时展示在最顶部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7" name="标题"/>
          <p:cNvSpPr txBox="1"/>
          <p:nvPr>
            <p:custDataLst>
              <p:tags r:id="rId21"/>
            </p:custDataLst>
          </p:nvPr>
        </p:nvSpPr>
        <p:spPr>
          <a:xfrm>
            <a:off x="9768063" y="3504963"/>
            <a:ext cx="1656061" cy="50401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r>
              <a:rPr lang="zh-CN" altLang="en-US" b="1" spc="300"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53000">
                      <a:schemeClr val="accent1"/>
                    </a:gs>
                  </a:gsLst>
                  <a:lin ang="2700000" scaled="0"/>
                </a:gradFill>
                <a:effectLst>
                  <a:outerShdw blurRad="50800" dist="38100" dir="2700000" algn="tl" rotWithShape="0">
                    <a:schemeClr val="accent1">
                      <a:alpha val="1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证券快讯</a:t>
            </a:r>
            <a:endParaRPr lang="zh-CN" altLang="en-US" b="1" spc="300"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53000">
                    <a:schemeClr val="accent1"/>
                  </a:gs>
                </a:gsLst>
                <a:lin ang="2700000" scaled="0"/>
              </a:gradFill>
              <a:effectLst>
                <a:outerShdw blurRad="50800" dist="38100" dir="2700000" algn="tl" rotWithShape="0">
                  <a:schemeClr val="accent1">
                    <a:alpha val="1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7060" y="1762760"/>
            <a:ext cx="1939925" cy="11753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14955" y="1805940"/>
            <a:ext cx="2028825" cy="12211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044440" y="1805305"/>
            <a:ext cx="2021205" cy="1177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60285" y="829945"/>
            <a:ext cx="2066290" cy="2197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768205" y="78740"/>
            <a:ext cx="1642745" cy="2948305"/>
          </a:xfrm>
          <a:prstGeom prst="rect">
            <a:avLst/>
          </a:prstGeom>
        </p:spPr>
      </p:pic>
    </p:spTree>
    <p:custDataLst>
      <p:tags r:id="rId2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后端设计</a:t>
            </a:r>
            <a:endParaRPr lang="zh-CN" altLang="en-US"/>
          </a:p>
        </p:txBody>
      </p:sp>
      <p:sp>
        <p:nvSpPr>
          <p:cNvPr id="5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章节副标题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29615" y="528875"/>
            <a:ext cx="6705600" cy="1800000"/>
          </a:xfrm>
        </p:spPr>
        <p:txBody>
          <a:bodyPr>
            <a:normAutofit/>
          </a:bodyPr>
          <a:lstStyle/>
          <a:p>
            <a:r>
              <a:rPr lang="en-US" altLang="zh-CN" dirty="0"/>
              <a:t>spring boot </a:t>
            </a:r>
            <a:r>
              <a:rPr lang="zh-CN" altLang="en-US" dirty="0">
                <a:ea typeface="宋体" panose="02010600030101010101" pitchFamily="2" charset="-122"/>
              </a:rPr>
              <a:t>框架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335" y="128905"/>
            <a:ext cx="4206240" cy="16230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155" y="1874520"/>
            <a:ext cx="3787140" cy="4480560"/>
          </a:xfrm>
          <a:prstGeom prst="rect">
            <a:avLst/>
          </a:prstGeom>
        </p:spPr>
      </p:pic>
      <p:sp>
        <p:nvSpPr>
          <p:cNvPr id="8" name="标题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29615" y="2242105"/>
            <a:ext cx="6705600" cy="180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tomcat</a:t>
            </a:r>
            <a:r>
              <a:rPr lang="zh-CN" altLang="en-US" dirty="0">
                <a:ea typeface="宋体" panose="02010600030101010101" pitchFamily="2" charset="-122"/>
              </a:rPr>
              <a:t>服务器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1" name="标题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29615" y="3955335"/>
            <a:ext cx="6705600" cy="180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/>
              <a:t>Quartz调度器</a:t>
            </a:r>
            <a:endParaRPr dirty="0"/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爬虫功能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单击此处编辑母版文本样式"/>
  <p:tag name="KSO_WM_UNIT_NOCLEAR" val="0"/>
  <p:tag name="KSO_WM_UNIT_VALUE" val="47"/>
  <p:tag name="KSO_WM_UNIT_TYPE" val="b"/>
  <p:tag name="KSO_WM_UNIT_INDEX" val="1"/>
  <p:tag name="KSO_WM_UNIT_ISCONTENTSTITLE" val="0"/>
  <p:tag name="KSO_WM_UNIT_ISNUMDGMTITLE" val="0"/>
</p:tagLst>
</file>

<file path=ppt/tags/tag11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1213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1213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3"/>
  <p:tag name="KSO_WM_TEMPLATE_THUMBS_INDEX" val="1、9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单击此处编辑母版文本样式"/>
  <p:tag name="KSO_WM_UNIT_NOCLEAR" val="0"/>
  <p:tag name="KSO_WM_UNIT_VALUE" val="47"/>
  <p:tag name="KSO_WM_UNIT_TYPE" val="b"/>
  <p:tag name="KSO_WM_UNIT_INDEX" val="1"/>
  <p:tag name="KSO_WM_UNIT_ISCONTENTSTITLE" val="0"/>
  <p:tag name="KSO_WM_UNIT_ISNUMDGMTITLE" val="0"/>
</p:tagLst>
</file>

<file path=ppt/tags/tag19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1213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1213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3"/>
  <p:tag name="KSO_WM_TEMPLATE_THUMBS_INDEX" val="1、9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单击此处编辑母版文本样式"/>
  <p:tag name="KSO_WM_UNIT_NOCLEAR" val="0"/>
  <p:tag name="KSO_WM_UNIT_VALUE" val="47"/>
  <p:tag name="KSO_WM_UNIT_TYPE" val="b"/>
  <p:tag name="KSO_WM_UNIT_INDEX" val="1"/>
  <p:tag name="KSO_WM_UNIT_ISCONTENTSTITLE" val="0"/>
  <p:tag name="KSO_WM_UNIT_ISNUMDGMTITLE" val="0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单击此处编辑母版文本样式"/>
  <p:tag name="KSO_WM_UNIT_NOCLEAR" val="0"/>
  <p:tag name="KSO_WM_UNIT_VALUE" val="47"/>
  <p:tag name="KSO_WM_UNIT_TYPE" val="b"/>
  <p:tag name="KSO_WM_UNIT_INDEX" val="1"/>
  <p:tag name="KSO_WM_UNIT_ISCONTENTSTITLE" val="0"/>
  <p:tag name="KSO_WM_UNIT_ISNUMDGMTITLE" val="0"/>
</p:tagLst>
</file>

<file path=ppt/tags/tag28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1213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1213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3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3"/>
  <p:tag name="KSO_WM_TEMPLATE_THUMBS_INDEX" val="1、9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单击此处编辑母版文本样式"/>
  <p:tag name="KSO_WM_UNIT_NOCLEAR" val="0"/>
  <p:tag name="KSO_WM_UNIT_VALUE" val="47"/>
  <p:tag name="KSO_WM_UNIT_TYPE" val="b"/>
  <p:tag name="KSO_WM_UNIT_INDEX" val="1"/>
  <p:tag name="KSO_WM_UNIT_ISCONTENTSTITLE" val="0"/>
  <p:tag name="KSO_WM_UNIT_ISNUMDGMTITLE" val="0"/>
</p:tagLst>
</file>

<file path=ppt/tags/tag36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1213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1213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420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3"/>
  <p:tag name="KSO_WM_TEMPLATE_THUMBS_INDEX" val="1、9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1213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1213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33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3"/>
  <p:tag name="KSO_WM_TEMPLATE_THUMBS_INDEX" val="1、9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单击此处编辑母版文本样式"/>
  <p:tag name="KSO_WM_UNIT_NOCLEAR" val="0"/>
  <p:tag name="KSO_WM_UNIT_VALUE" val="47"/>
  <p:tag name="KSO_WM_UNIT_TYPE" val="b"/>
  <p:tag name="KSO_WM_UNIT_INDEX" val="1"/>
  <p:tag name="KSO_WM_UNIT_ISCONTENTSTITLE" val="0"/>
  <p:tag name="KSO_WM_UNIT_ISNUMDGMTITLE" val="0"/>
</p:tagLst>
</file>

<file path=ppt/tags/tag46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1213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1213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1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3"/>
  <p:tag name="KSO_WM_TEMPLATE_THUMBS_INDEX" val="1、9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单击此处编辑母版文本样式"/>
  <p:tag name="KSO_WM_UNIT_NOCLEAR" val="0"/>
  <p:tag name="KSO_WM_UNIT_VALUE" val="47"/>
  <p:tag name="KSO_WM_UNIT_TYPE" val="b"/>
  <p:tag name="KSO_WM_UNIT_INDEX" val="1"/>
  <p:tag name="KSO_WM_UNIT_ISCONTENTSTITLE" val="0"/>
  <p:tag name="KSO_WM_UNIT_ISNUMDGMTITLE" val="0"/>
</p:tagLst>
</file>

<file path=ppt/tags/tag54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1213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1213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01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3"/>
  <p:tag name="KSO_WM_TEMPLATE_THUMBS_INDEX" val="1、9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单击此处编辑母版文本样式"/>
  <p:tag name="KSO_WM_UNIT_NOCLEAR" val="0"/>
  <p:tag name="KSO_WM_UNIT_VALUE" val="47"/>
  <p:tag name="KSO_WM_UNIT_TYPE" val="b"/>
  <p:tag name="KSO_WM_UNIT_INDEX" val="1"/>
  <p:tag name="KSO_WM_UNIT_ISCONTENTSTITLE" val="0"/>
  <p:tag name="KSO_WM_UNIT_ISNUMDGMTITLE" val="0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3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1213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1213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85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3"/>
  <p:tag name="KSO_WM_TEMPLATE_THUMBS_INDEX" val="1、9"/>
</p:tagLst>
</file>

<file path=ppt/tags/tag6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13_1*a*1"/>
  <p:tag name="KSO_WM_TEMPLATE_CATEGORY" val="custom"/>
  <p:tag name="KSO_WM_TEMPLATE_INDEX" val="20231213"/>
  <p:tag name="KSO_WM_UNIT_LAYERLEVEL" val="1"/>
  <p:tag name="KSO_WM_TAG_VERSION" val="3.0"/>
  <p:tag name="KSO_WM_BEAUTIFY_FLAG" val="#wm#"/>
  <p:tag name="KSO_WM_UNIT_PRESET_TEXT" val="单击此处&#10;添加文档标题"/>
</p:tagLst>
</file>

<file path=ppt/tags/tag687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1213_1*f*4"/>
  <p:tag name="KSO_WM_TEMPLATE_CATEGORY" val="custom"/>
  <p:tag name="KSO_WM_TEMPLATE_INDEX" val="20231213"/>
  <p:tag name="KSO_WM_UNIT_LAYERLEVEL" val="1"/>
  <p:tag name="KSO_WM_TAG_VERSION" val="3.0"/>
  <p:tag name="KSO_WM_BEAUTIFY_FLAG" val="#wm#"/>
  <p:tag name="KSO_WM_UNIT_PRESET_TEXT" val="汇报人：WPS"/>
</p:tagLst>
</file>

<file path=ppt/tags/tag688.xml><?xml version="1.0" encoding="utf-8"?>
<p:tagLst xmlns:p="http://schemas.openxmlformats.org/presentationml/2006/main">
  <p:tag name="KSO_WM_SLIDE_ID" val="custom20231213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213"/>
  <p:tag name="KSO_WM_SLIDE_LAYOUT" val="a_b_f"/>
  <p:tag name="KSO_WM_SLIDE_LAYOUT_CNT" val="1_1_1"/>
  <p:tag name="KSO_WM_SLIDE_TYPE" val="title"/>
  <p:tag name="KSO_WM_SLIDE_SUBTYPE" val="pureTxt"/>
  <p:tag name="KSO_WM_TEMPLATE_THUMBS_INDEX" val="1、9"/>
  <p:tag name="KSO_WM_SLIDE_THEME_ID" val="3313863"/>
  <p:tag name="KSO_WM_SLIDE_THEME_NAME" val="蓝绿色渐变炫彩线条科技风主题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1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a*1"/>
  <p:tag name="KSO_WM_TEMPLATE_CATEGORY" val="diagram"/>
  <p:tag name="KSO_WM_TEMPLATE_INDEX" val="2023173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VALUE" val="30"/>
  <p:tag name="KSO_WM_DIAGRAM_GROUP_CODE" val="l1-1"/>
  <p:tag name="KSO_WM_UNIT_PRESET_TEXT" val="单击此处添加标题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i*1_2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2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.2199999988079071,&quot;colorType&quot;:1,&quot;foreColorIndex&quot;:5,&quot;pos&quot;:0.009999999776482582,&quot;transparency&quot;:0},{&quot;brightness&quot;:-0.09000000357627869,&quot;colorType&quot;:1,&quot;foreColorIndex&quot;:5,&quot;pos&quot;:0.779999971389770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i*1_3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3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.4000000059604645,&quot;colorType&quot;:1,&quot;foreColorIndex&quot;:5,&quot;pos&quot;:0.1899999976158142,&quot;transparency&quot;:0},{&quot;brightness&quot;:0,&quot;colorType&quot;:1,&quot;foreColorIndex&quot;:5,&quot;pos&quot;:0.920000016689300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i*1_4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4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.5,&quot;colorType&quot;:1,&quot;foreColorIndex&quot;:5,&quot;pos&quot;:0,&quot;transparency&quot;:0},{&quot;brightness&quot;:0.1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i*1_5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-0.25,&quot;colorType&quot;:1,&quot;foreColorIndex&quot;:5,&quot;pos&quot;:0.36000001430511475,&quot;transparency&quot;:0},{&quot;brightness&quot;:0.30000001192092896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i*1_6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6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.4000000059604645,&quot;colorType&quot;:1,&quot;foreColorIndex&quot;:5,&quot;pos&quot;:0.009999999776482582,&quot;transparency&quot;:0},{&quot;brightness&quot;:0,&quot;colorType&quot;:1,&quot;foreColorIndex&quot;:5,&quot;pos&quot;:0.920000016689300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i*1_7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7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-0.25,&quot;colorType&quot;:1,&quot;foreColorIndex&quot;:5,&quot;pos&quot;:0.2800000011920929,&quot;transparency&quot;:0},{&quot;brightness&quot;:0.30000001192092896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i*1_8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8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.4499999880790710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i*1_9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9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.6399999856948853,&quot;colorType&quot;:1,&quot;foreColorIndex&quot;:5,&quot;pos&quot;:0,&quot;transparency&quot;:0},{&quot;brightness&quot;:0.23000000417232513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i*1_10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10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i*1_1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11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i*1_12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12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0.009999999776482582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i*1_13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13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i*1_14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14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.800000011920929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i*1_15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gradient&quot;:[{&quot;brightness&quot;:0.6000000238418579,&quot;colorType&quot;:1,&quot;foreColorIndex&quot;:5,&quot;pos&quot;:0,&quot;transparency&quot;:0},{&quot;brightness&quot;:0,&quot;colorType&quot;:1,&quot;foreColorIndex&quot;:5,&quot;pos&quot;:0.9200000166893005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h_i*1_1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h_i*1_1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70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31_5*l_h_f*1_1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</p:tagLst>
</file>

<file path=ppt/tags/tag7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31_5*l_h_a*1_1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TEXT_FILL_FORE_SCHEMECOLOR_INDEX" val="1"/>
  <p:tag name="KSO_WM_UNIT_TEXT_FILL_TYPE" val="1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h_i*1_1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h_i*1_6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6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h_i*1_6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6_2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71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6_1"/>
  <p:tag name="KSO_WM_UNIT_ID" val="diagram20231731_5*l_h_f*1_6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</p:tagLst>
</file>

<file path=ppt/tags/tag7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6_1"/>
  <p:tag name="KSO_WM_UNIT_ID" val="diagram20231731_5*l_h_a*1_6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TEXT_FILL_FORE_SCHEMECOLOR_INDEX" val="1"/>
  <p:tag name="KSO_WM_UNIT_TEXT_FILL_TYPE" val="1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h_i*1_6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6_3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h_i*1_2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h_i*1_2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71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31_5*l_h_f*1_2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</p:tagLst>
</file>

<file path=ppt/tags/tag7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31_5*l_h_a*1_2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TEXT_FILL_FORE_SCHEMECOLOR_INDEX" val="1"/>
  <p:tag name="KSO_WM_UNIT_TEXT_FILL_TYPE" val="1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h_i*1_2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h_i*1_5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5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h_i*1_5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5_2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72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diagram20231731_5*l_h_f*1_5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</p:tagLst>
</file>

<file path=ppt/tags/tag7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diagram20231731_5*l_h_a*1_5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TEXT_FILL_FORE_SCHEMECOLOR_INDEX" val="1"/>
  <p:tag name="KSO_WM_UNIT_TEXT_FILL_TYPE" val="1"/>
</p:tagLst>
</file>

<file path=ppt/tags/tag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h_i*1_5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5_3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h_i*1_3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h_i*1_3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72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31_5*l_h_f*1_3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</p:tagLst>
</file>

<file path=ppt/tags/tag7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31_5*l_h_a*1_3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TEXT_FILL_FORE_SCHEMECOLOR_INDEX" val="1"/>
  <p:tag name="KSO_WM_UNIT_TEXT_FILL_TYPE" val="1"/>
</p:tagLst>
</file>

<file path=ppt/tags/tag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h_i*1_3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h_i*1_4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h_i*1_4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7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731_5*l_h_f*1_4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</p:tagLst>
</file>

<file path=ppt/tags/tag7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731_5*l_h_a*1_4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TEXT_FILL_FORE_SCHEMECOLOR_INDEX" val="1"/>
  <p:tag name="KSO_WM_UNIT_TEXT_FILL_TYPE" val="1"/>
</p:tagLst>
</file>

<file path=ppt/tags/tag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5*l_h_i*1_4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4_3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735.xml><?xml version="1.0" encoding="utf-8"?>
<p:tagLst xmlns:p="http://schemas.openxmlformats.org/presentationml/2006/main">
  <p:tag name="KSO_WM_SLIDE_ID" val="diagram20231731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diagram"/>
  <p:tag name="KSO_WM_TEMPLATE_INDEX" val="20231731"/>
  <p:tag name="KSO_WM_SLIDE_TYPE" val="text"/>
  <p:tag name="KSO_WM_SLIDE_SUBTYPE" val="diag"/>
  <p:tag name="KSO_WM_SLIDE_SIZE" val="797.069*282.746"/>
  <p:tag name="KSO_WM_SLIDE_POSITION" val="81.4655*193.373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3_4*a*1"/>
  <p:tag name="KSO_WM_TEMPLATE_CATEGORY" val="custom"/>
  <p:tag name="KSO_WM_TEMPLATE_INDEX" val="20231213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PRESET_TEXT" val="目录"/>
</p:tagLst>
</file>

<file path=ppt/tags/tag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1213_4*l_h_i*1_1_1"/>
  <p:tag name="KSO_WM_TEMPLATE_CATEGORY" val="custom"/>
  <p:tag name="KSO_WM_TEMPLATE_INDEX" val="20231213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98.3500061035156,&quot;left&quot;:387,&quot;top&quot;:63.499996948242185,&quot;width&quot;:481}"/>
  <p:tag name="KSO_WM_DIAGRAM_COLOR_TRICK" val="1"/>
  <p:tag name="KSO_WM_UNIT_PRESET_TEXT" val="0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1213_4*l_h_a*1_1_1"/>
  <p:tag name="KSO_WM_TEMPLATE_CATEGORY" val="custom"/>
  <p:tag name="KSO_WM_TEMPLATE_INDEX" val="20231213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98.3500061035156,&quot;left&quot;:387,&quot;top&quot;:63.499996948242185,&quot;width&quot;:481}"/>
  <p:tag name="KSO_WM_DIAGRAM_COLOR_TRICK" val="1"/>
  <p:tag name="KSO_WM_UNIT_PRESET_TEXT" val="添加目录项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39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1213_4*l_h_i*1_1_2"/>
  <p:tag name="KSO_WM_TEMPLATE_CATEGORY" val="custom"/>
  <p:tag name="KSO_WM_TEMPLATE_INDEX" val="20231213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98.3500061035156,&quot;left&quot;:387,&quot;top&quot;:63.499996948242185,&quot;width&quot;:481}"/>
  <p:tag name="KSO_WM_DIAGRAM_COLOR_TRICK" val="1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1213_4*l_h_i*1_2_1"/>
  <p:tag name="KSO_WM_TEMPLATE_CATEGORY" val="custom"/>
  <p:tag name="KSO_WM_TEMPLATE_INDEX" val="20231213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98.3500061035156,&quot;left&quot;:387,&quot;top&quot;:63.499996948242185,&quot;width&quot;:481}"/>
  <p:tag name="KSO_WM_DIAGRAM_COLOR_TRICK" val="1"/>
  <p:tag name="KSO_WM_UNIT_PRESET_TEXT" val="0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1213_4*l_h_a*1_2_1"/>
  <p:tag name="KSO_WM_TEMPLATE_CATEGORY" val="custom"/>
  <p:tag name="KSO_WM_TEMPLATE_INDEX" val="20231213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98.3500061035156,&quot;left&quot;:387,&quot;top&quot;:63.499996948242185,&quot;width&quot;:481}"/>
  <p:tag name="KSO_WM_DIAGRAM_COLOR_TRICK" val="1"/>
  <p:tag name="KSO_WM_UNIT_PRESET_TEXT" val="添加目录项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42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31213_4*l_h_i*1_2_2"/>
  <p:tag name="KSO_WM_TEMPLATE_CATEGORY" val="custom"/>
  <p:tag name="KSO_WM_TEMPLATE_INDEX" val="20231213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98.3500061035156,&quot;left&quot;:387,&quot;top&quot;:63.499996948242185,&quot;width&quot;:481}"/>
  <p:tag name="KSO_WM_DIAGRAM_COLOR_TRICK" val="1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1213_4*l_h_i*1_3_1"/>
  <p:tag name="KSO_WM_TEMPLATE_CATEGORY" val="custom"/>
  <p:tag name="KSO_WM_TEMPLATE_INDEX" val="20231213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98.3500061035156,&quot;left&quot;:387,&quot;top&quot;:63.499996948242185,&quot;width&quot;:481}"/>
  <p:tag name="KSO_WM_DIAGRAM_COLOR_TRICK" val="1"/>
  <p:tag name="KSO_WM_UNIT_PRESET_TEXT" val="0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1213_4*l_h_a*1_3_1"/>
  <p:tag name="KSO_WM_TEMPLATE_CATEGORY" val="custom"/>
  <p:tag name="KSO_WM_TEMPLATE_INDEX" val="20231213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98.3500061035156,&quot;left&quot;:387,&quot;top&quot;:63.499996948242185,&quot;width&quot;:481}"/>
  <p:tag name="KSO_WM_DIAGRAM_COLOR_TRICK" val="1"/>
  <p:tag name="KSO_WM_UNIT_PRESET_TEXT" val="添加目录项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45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31213_4*l_h_i*1_3_2"/>
  <p:tag name="KSO_WM_TEMPLATE_CATEGORY" val="custom"/>
  <p:tag name="KSO_WM_TEMPLATE_INDEX" val="20231213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98.3500061035156,&quot;left&quot;:387,&quot;top&quot;:63.499996948242185,&quot;width&quot;:481}"/>
  <p:tag name="KSO_WM_DIAGRAM_COLOR_TRICK" val="1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46.xml><?xml version="1.0" encoding="utf-8"?>
<p:tagLst xmlns:p="http://schemas.openxmlformats.org/presentationml/2006/main">
  <p:tag name="KSO_WM_SLIDE_ID" val="custom20231213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1213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3_7*a*1"/>
  <p:tag name="KSO_WM_TEMPLATE_CATEGORY" val="custom"/>
  <p:tag name="KSO_WM_TEMPLATE_INDEX" val="20231213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VALUE" val="21"/>
  <p:tag name="KSO_WM_UNIT_PRESET_TEXT" val="单击添加章节标题"/>
</p:tagLst>
</file>

<file path=ppt/tags/tag74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3_7*e*1"/>
  <p:tag name="KSO_WM_TEMPLATE_CATEGORY" val="custom"/>
  <p:tag name="KSO_WM_TEMPLATE_INDEX" val="20231213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749.xml><?xml version="1.0" encoding="utf-8"?>
<p:tagLst xmlns:p="http://schemas.openxmlformats.org/presentationml/2006/main">
  <p:tag name="KSO_WM_SLIDE_ID" val="custom20231213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213"/>
  <p:tag name="KSO_WM_SLIDE_TYPE" val="sectionTitle"/>
  <p:tag name="KSO_WM_SLIDE_SUBTYPE" val="pureTxt"/>
  <p:tag name="KSO_WM_SLIDE_LAYOUT" val="a_b_e"/>
  <p:tag name="KSO_WM_SLIDE_LAYOUT_CNT" val="1_1_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50.xml><?xml version="1.0" encoding="utf-8"?>
<p:tagLst xmlns:p="http://schemas.openxmlformats.org/presentationml/2006/main">
  <p:tag name="KSO_WM_BEAUTIFY_FLAG" val="#wm#"/>
  <p:tag name="KSO_WM_TEMPLATE_CATEGORY" val="custom"/>
  <p:tag name="KSO_WM_TEMPLATE_INDEX" val="20231236"/>
  <p:tag name="KSO_WM_SLIDE_ID" val="custom20231236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20*318"/>
  <p:tag name="KSO_WM_SLIDE_POSITION" val="60*134"/>
  <p:tag name="KSO_WM_TAG_VERSION" val="3.0"/>
  <p:tag name="KSO_WM_SLIDE_LAYOUT" val="a_d_f"/>
  <p:tag name="KSO_WM_SLIDE_LAYOUT_CNT" val="1_1_2"/>
</p:tagLst>
</file>

<file path=ppt/tags/tag75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715_3*a*1"/>
  <p:tag name="KSO_WM_TEMPLATE_CATEGORY" val="diagram"/>
  <p:tag name="KSO_WM_TEMPLATE_INDEX" val="20231715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5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3.5270422219104,&quot;left&quot;:48.60897216796875,&quot;top&quot;:159.17500502218408,&quot;width&quot;:864.2640986981729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1715_4*l_h_i*1_5_2"/>
  <p:tag name="KSO_WM_TEMPLATE_CATEGORY" val="diagram"/>
  <p:tag name="KSO_WM_TEMPLATE_INDEX" val="20231715"/>
  <p:tag name="KSO_WM_UNIT_LAYERLEVEL" val="1_1_1"/>
  <p:tag name="KSO_WM_TAG_VERSION" val="3.0"/>
  <p:tag name="KSO_WM_BEAUTIFY_FLAG" val="#wm#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75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3.5270422219104,&quot;left&quot;:48.60897216796875,&quot;top&quot;:159.17500502218408,&quot;width&quot;:864.2640986981729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715_4*l_h_i*1_1_2"/>
  <p:tag name="KSO_WM_TEMPLATE_CATEGORY" val="diagram"/>
  <p:tag name="KSO_WM_TEMPLATE_INDEX" val="20231715"/>
  <p:tag name="KSO_WM_UNIT_LAYERLEVEL" val="1_1_1"/>
  <p:tag name="KSO_WM_TAG_VERSION" val="3.0"/>
  <p:tag name="KSO_WM_BEAUTIFY_FLAG" val="#wm#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75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3.5270422219104,&quot;left&quot;:48.60897216796875,&quot;top&quot;:159.17500502218408,&quot;width&quot;:864.2640986981729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715_4*l_h_i*1_4_2"/>
  <p:tag name="KSO_WM_TEMPLATE_CATEGORY" val="diagram"/>
  <p:tag name="KSO_WM_TEMPLATE_INDEX" val="20231715"/>
  <p:tag name="KSO_WM_UNIT_LAYERLEVEL" val="1_1_1"/>
  <p:tag name="KSO_WM_TAG_VERSION" val="3.0"/>
  <p:tag name="KSO_WM_BEAUTIFY_FLAG" val="#wm#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75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3.5270422219104,&quot;left&quot;:48.60897216796875,&quot;top&quot;:159.17500502218408,&quot;width&quot;:864.2640986981729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715_4*l_h_i*1_3_2"/>
  <p:tag name="KSO_WM_TEMPLATE_CATEGORY" val="diagram"/>
  <p:tag name="KSO_WM_TEMPLATE_INDEX" val="20231715"/>
  <p:tag name="KSO_WM_UNIT_LAYERLEVEL" val="1_1_1"/>
  <p:tag name="KSO_WM_TAG_VERSION" val="3.0"/>
  <p:tag name="KSO_WM_BEAUTIFY_FLAG" val="#wm#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75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3.5270422219104,&quot;left&quot;:48.60897216796875,&quot;top&quot;:159.17500502218408,&quot;width&quot;:864.2640986981729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715_4*l_h_i*1_2_2"/>
  <p:tag name="KSO_WM_TEMPLATE_CATEGORY" val="diagram"/>
  <p:tag name="KSO_WM_TEMPLATE_INDEX" val="20231715"/>
  <p:tag name="KSO_WM_UNIT_LAYERLEVEL" val="1_1_1"/>
  <p:tag name="KSO_WM_TAG_VERSION" val="3.0"/>
  <p:tag name="KSO_WM_BEAUTIFY_FLAG" val="#wm#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75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3.5270422219104,&quot;left&quot;:48.60897216796875,&quot;top&quot;:159.17500502218408,&quot;width&quot;:864.2640986981729}"/>
  <p:tag name="KSO_WM_DIAGRAM_COLOR_MATCH_VALUE" val="{&quot;shape&quot;:{&quot;fill&quot;:{&quot;gradient&quot;:[{&quot;brightness&quot;:0.4000000059604645,&quot;colorType&quot;:1,&quot;foreColorIndex&quot;:5,&quot;pos&quot;:0.30000001192092896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715_4*l_h_i*1_1_1"/>
  <p:tag name="KSO_WM_TEMPLATE_CATEGORY" val="diagram"/>
  <p:tag name="KSO_WM_TEMPLATE_INDEX" val="20231715"/>
  <p:tag name="KSO_WM_UNIT_LAYERLEVEL" val="1_1_1"/>
  <p:tag name="KSO_WM_TAG_VERSION" val="3.0"/>
  <p:tag name="KSO_WM_BEAUTIFY_FLAG" val="#wm#"/>
  <p:tag name="KSO_WM_UNIT_USESOURCEFORMAT_APPLY" val="1"/>
</p:tagLst>
</file>

<file path=ppt/tags/tag75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3.5270422219104,&quot;left&quot;:48.60897216796875,&quot;top&quot;:159.17500502218408,&quot;width&quot;:864.2640986981729}"/>
  <p:tag name="KSO_WM_DIAGRAM_COLOR_MATCH_VALUE" val="{&quot;shape&quot;:{&quot;fill&quot;:{&quot;gradient&quot;:[{&quot;brightness&quot;:0.4000000059604645,&quot;colorType&quot;:1,&quot;foreColorIndex&quot;:5,&quot;pos&quot;:0.30000001192092896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715_4*l_h_i*1_2_1"/>
  <p:tag name="KSO_WM_TEMPLATE_CATEGORY" val="diagram"/>
  <p:tag name="KSO_WM_TEMPLATE_INDEX" val="20231715"/>
  <p:tag name="KSO_WM_UNIT_LAYERLEVEL" val="1_1_1"/>
  <p:tag name="KSO_WM_TAG_VERSION" val="3.0"/>
  <p:tag name="KSO_WM_BEAUTIFY_FLAG" val="#wm#"/>
  <p:tag name="KSO_WM_UNIT_USESOURCEFORMAT_APPLY" val="1"/>
</p:tagLst>
</file>

<file path=ppt/tags/tag75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3.5270422219104,&quot;left&quot;:48.60897216796875,&quot;top&quot;:159.17500502218408,&quot;width&quot;:864.2640986981729}"/>
  <p:tag name="KSO_WM_DIAGRAM_COLOR_MATCH_VALUE" val="{&quot;shape&quot;:{&quot;fill&quot;:{&quot;gradient&quot;:[{&quot;brightness&quot;:0.4000000059604645,&quot;colorType&quot;:1,&quot;foreColorIndex&quot;:5,&quot;pos&quot;:0.30000001192092896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715_4*l_h_i*1_3_1"/>
  <p:tag name="KSO_WM_TEMPLATE_CATEGORY" val="diagram"/>
  <p:tag name="KSO_WM_TEMPLATE_INDEX" val="20231715"/>
  <p:tag name="KSO_WM_UNIT_LAYERLEVEL" val="1_1_1"/>
  <p:tag name="KSO_WM_TAG_VERSION" val="3.0"/>
  <p:tag name="KSO_WM_BEAUTIFY_FLAG" val="#wm#"/>
  <p:tag name="KSO_WM_UNIT_USESOURCEFORMAT_APPLY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6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3.5270422219104,&quot;left&quot;:48.60897216796875,&quot;top&quot;:159.17500502218408,&quot;width&quot;:864.2640986981729}"/>
  <p:tag name="KSO_WM_DIAGRAM_COLOR_MATCH_VALUE" val="{&quot;shape&quot;:{&quot;fill&quot;:{&quot;gradient&quot;:[{&quot;brightness&quot;:0.4000000059604645,&quot;colorType&quot;:1,&quot;foreColorIndex&quot;:5,&quot;pos&quot;:0.30000001192092896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715_4*l_h_i*1_4_1"/>
  <p:tag name="KSO_WM_TEMPLATE_CATEGORY" val="diagram"/>
  <p:tag name="KSO_WM_TEMPLATE_INDEX" val="20231715"/>
  <p:tag name="KSO_WM_UNIT_LAYERLEVEL" val="1_1_1"/>
  <p:tag name="KSO_WM_TAG_VERSION" val="3.0"/>
  <p:tag name="KSO_WM_BEAUTIFY_FLAG" val="#wm#"/>
  <p:tag name="KSO_WM_UNIT_USESOURCEFORMAT_APPLY" val="1"/>
</p:tagLst>
</file>

<file path=ppt/tags/tag76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3.5270422219104,&quot;left&quot;:48.60897216796875,&quot;top&quot;:159.17500502218408,&quot;width&quot;:864.2640986981729}"/>
  <p:tag name="KSO_WM_DIAGRAM_COLOR_MATCH_VALUE" val="{&quot;shape&quot;:{&quot;fill&quot;:{&quot;gradient&quot;:[{&quot;brightness&quot;:0.4000000059604645,&quot;colorType&quot;:1,&quot;foreColorIndex&quot;:5,&quot;pos&quot;:0.30000001192092896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1715_4*l_h_i*1_5_1"/>
  <p:tag name="KSO_WM_TEMPLATE_CATEGORY" val="diagram"/>
  <p:tag name="KSO_WM_TEMPLATE_INDEX" val="20231715"/>
  <p:tag name="KSO_WM_UNIT_LAYERLEVEL" val="1_1_1"/>
  <p:tag name="KSO_WM_TAG_VERSION" val="3.0"/>
  <p:tag name="KSO_WM_BEAUTIFY_FLAG" val="#wm#"/>
  <p:tag name="KSO_WM_UNIT_USESOURCEFORMAT_APPLY" val="1"/>
</p:tagLst>
</file>

<file path=ppt/tags/tag76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3.5270422219104,&quot;left&quot;:48.60897216796875,&quot;top&quot;:159.17500502218408,&quot;width&quot;:864.26409869817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PRESET_TEXT" val="单击此处输入你的项正文，文字是您思想的提炼。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715_4*l_h_f*1_1_1"/>
  <p:tag name="KSO_WM_TEMPLATE_CATEGORY" val="diagram"/>
  <p:tag name="KSO_WM_TEMPLATE_INDEX" val="20231715"/>
  <p:tag name="KSO_WM_UNIT_LAYERLEVEL" val="1_1_1"/>
  <p:tag name="KSO_WM_TAG_VERSION" val="3.0"/>
  <p:tag name="KSO_WM_BEAUTIFY_FLAG" val="#wm#"/>
  <p:tag name="KSO_WM_UNIT_USESOURCEFORMAT_APPLY" val="1"/>
</p:tagLst>
</file>

<file path=ppt/tags/tag76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3.5270422219104,&quot;left&quot;:48.60897216796875,&quot;top&quot;:159.17500502218408,&quot;width&quot;:864.26409869817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30000001192092896,&quot;colorType&quot;:1,&quot;foreColorIndex&quot;:5,&quot;pos&quot;:0,&quot;transparency&quot;:0},{&quot;brightness&quot;:0,&quot;colorType&quot;:1,&quot;foreColorIndex&quot;:5,&quot;pos&quot;:0.5299999713897705,&quot;transparency&quot;:0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}"/>
  <p:tag name="KSO_WM_UNIT_TEXT_FILL_FORE_SCHEMECOLOR_INDEX" val="3"/>
  <p:tag name="KSO_WM_UNIT_TEXT_FILL_TYPE" val="3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715_4*l_h_a*1_1_1"/>
  <p:tag name="KSO_WM_TEMPLATE_CATEGORY" val="diagram"/>
  <p:tag name="KSO_WM_TEMPLATE_INDEX" val="20231715"/>
  <p:tag name="KSO_WM_UNIT_LAYERLEVEL" val="1_1_1"/>
  <p:tag name="KSO_WM_TAG_VERSION" val="3.0"/>
  <p:tag name="KSO_WM_BEAUTIFY_FLAG" val="#wm#"/>
  <p:tag name="KSO_WM_UNIT_TEXT_SHADOW_SCHEMECOLOR_INDEX_BRIGHTNESS" val="0"/>
  <p:tag name="KSO_WM_UNIT_TEXT_SHADOW_SCHEMECOLOR_INDEX" val="5"/>
  <p:tag name="KSO_WM_UNIT_USESOURCEFORMAT_APPLY" val="1"/>
</p:tagLst>
</file>

<file path=ppt/tags/tag76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3.5270422219104,&quot;left&quot;:48.60897216796875,&quot;top&quot;:159.17500502218408,&quot;width&quot;:864.26409869817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PRESET_TEXT" val="单击此处输入你的项正文，文字是您思想的提炼。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715_4*l_h_f*1_2_1"/>
  <p:tag name="KSO_WM_TEMPLATE_CATEGORY" val="diagram"/>
  <p:tag name="KSO_WM_TEMPLATE_INDEX" val="20231715"/>
  <p:tag name="KSO_WM_UNIT_LAYERLEVEL" val="1_1_1"/>
  <p:tag name="KSO_WM_TAG_VERSION" val="3.0"/>
  <p:tag name="KSO_WM_BEAUTIFY_FLAG" val="#wm#"/>
  <p:tag name="KSO_WM_UNIT_USESOURCEFORMAT_APPLY" val="1"/>
</p:tagLst>
</file>

<file path=ppt/tags/tag76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3.5270422219104,&quot;left&quot;:48.60897216796875,&quot;top&quot;:159.17500502218408,&quot;width&quot;:864.26409869817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30000001192092896,&quot;colorType&quot;:1,&quot;foreColorIndex&quot;:5,&quot;pos&quot;:0,&quot;transparency&quot;:0},{&quot;brightness&quot;:0,&quot;colorType&quot;:1,&quot;foreColorIndex&quot;:5,&quot;pos&quot;:0.5299999713897705,&quot;transparency&quot;:0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}"/>
  <p:tag name="KSO_WM_UNIT_TEXT_FILL_FORE_SCHEMECOLOR_INDEX" val="3"/>
  <p:tag name="KSO_WM_UNIT_TEXT_FILL_TYPE" val="3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715_4*l_h_a*1_2_1"/>
  <p:tag name="KSO_WM_TEMPLATE_CATEGORY" val="diagram"/>
  <p:tag name="KSO_WM_TEMPLATE_INDEX" val="20231715"/>
  <p:tag name="KSO_WM_UNIT_LAYERLEVEL" val="1_1_1"/>
  <p:tag name="KSO_WM_TAG_VERSION" val="3.0"/>
  <p:tag name="KSO_WM_BEAUTIFY_FLAG" val="#wm#"/>
  <p:tag name="KSO_WM_UNIT_TEXT_SHADOW_SCHEMECOLOR_INDEX_BRIGHTNESS" val="0"/>
  <p:tag name="KSO_WM_UNIT_TEXT_SHADOW_SCHEMECOLOR_INDEX" val="5"/>
  <p:tag name="KSO_WM_UNIT_USESOURCEFORMAT_APPLY" val="1"/>
</p:tagLst>
</file>

<file path=ppt/tags/tag76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3.5270422219104,&quot;left&quot;:48.60897216796875,&quot;top&quot;:159.17500502218408,&quot;width&quot;:864.26409869817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PRESET_TEXT" val="单击此处输入你的项正文，文字是您思想的提炼。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715_4*l_h_f*1_3_1"/>
  <p:tag name="KSO_WM_TEMPLATE_CATEGORY" val="diagram"/>
  <p:tag name="KSO_WM_TEMPLATE_INDEX" val="20231715"/>
  <p:tag name="KSO_WM_UNIT_LAYERLEVEL" val="1_1_1"/>
  <p:tag name="KSO_WM_TAG_VERSION" val="3.0"/>
  <p:tag name="KSO_WM_BEAUTIFY_FLAG" val="#wm#"/>
  <p:tag name="KSO_WM_UNIT_USESOURCEFORMAT_APPLY" val="1"/>
</p:tagLst>
</file>

<file path=ppt/tags/tag76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3.5270422219104,&quot;left&quot;:48.60897216796875,&quot;top&quot;:159.17500502218408,&quot;width&quot;:864.26409869817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30000001192092896,&quot;colorType&quot;:1,&quot;foreColorIndex&quot;:5,&quot;pos&quot;:0,&quot;transparency&quot;:0},{&quot;brightness&quot;:0,&quot;colorType&quot;:1,&quot;foreColorIndex&quot;:5,&quot;pos&quot;:0.5299999713897705,&quot;transparency&quot;:0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}"/>
  <p:tag name="KSO_WM_UNIT_TEXT_FILL_FORE_SCHEMECOLOR_INDEX" val="3"/>
  <p:tag name="KSO_WM_UNIT_TEXT_FILL_TYPE" val="3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715_4*l_h_a*1_3_1"/>
  <p:tag name="KSO_WM_TEMPLATE_CATEGORY" val="diagram"/>
  <p:tag name="KSO_WM_TEMPLATE_INDEX" val="20231715"/>
  <p:tag name="KSO_WM_UNIT_LAYERLEVEL" val="1_1_1"/>
  <p:tag name="KSO_WM_TAG_VERSION" val="3.0"/>
  <p:tag name="KSO_WM_BEAUTIFY_FLAG" val="#wm#"/>
  <p:tag name="KSO_WM_UNIT_TEXT_SHADOW_SCHEMECOLOR_INDEX_BRIGHTNESS" val="0"/>
  <p:tag name="KSO_WM_UNIT_TEXT_SHADOW_SCHEMECOLOR_INDEX" val="5"/>
  <p:tag name="KSO_WM_UNIT_USESOURCEFORMAT_APPLY" val="1"/>
</p:tagLst>
</file>

<file path=ppt/tags/tag76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3.5270422219104,&quot;left&quot;:48.60897216796875,&quot;top&quot;:159.17500502218408,&quot;width&quot;:864.26409869817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PRESET_TEXT" val="单击此处输入你的项正文，文字是您思想的提炼。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715_4*l_h_f*1_4_1"/>
  <p:tag name="KSO_WM_TEMPLATE_CATEGORY" val="diagram"/>
  <p:tag name="KSO_WM_TEMPLATE_INDEX" val="20231715"/>
  <p:tag name="KSO_WM_UNIT_LAYERLEVEL" val="1_1_1"/>
  <p:tag name="KSO_WM_TAG_VERSION" val="3.0"/>
  <p:tag name="KSO_WM_BEAUTIFY_FLAG" val="#wm#"/>
  <p:tag name="KSO_WM_UNIT_USESOURCEFORMAT_APPLY" val="1"/>
</p:tagLst>
</file>

<file path=ppt/tags/tag76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3.5270422219104,&quot;left&quot;:48.60897216796875,&quot;top&quot;:159.17500502218408,&quot;width&quot;:864.26409869817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30000001192092896,&quot;colorType&quot;:1,&quot;foreColorIndex&quot;:5,&quot;pos&quot;:0,&quot;transparency&quot;:0},{&quot;brightness&quot;:0,&quot;colorType&quot;:1,&quot;foreColorIndex&quot;:5,&quot;pos&quot;:0.5299999713897705,&quot;transparency&quot;:0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}"/>
  <p:tag name="KSO_WM_UNIT_TEXT_FILL_FORE_SCHEMECOLOR_INDEX" val="3"/>
  <p:tag name="KSO_WM_UNIT_TEXT_FILL_TYPE" val="3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1715_4*l_h_a*1_4_1"/>
  <p:tag name="KSO_WM_TEMPLATE_CATEGORY" val="diagram"/>
  <p:tag name="KSO_WM_TEMPLATE_INDEX" val="20231715"/>
  <p:tag name="KSO_WM_UNIT_LAYERLEVEL" val="1_1_1"/>
  <p:tag name="KSO_WM_TAG_VERSION" val="3.0"/>
  <p:tag name="KSO_WM_BEAUTIFY_FLAG" val="#wm#"/>
  <p:tag name="KSO_WM_UNIT_TEXT_SHADOW_SCHEMECOLOR_INDEX_BRIGHTNESS" val="0"/>
  <p:tag name="KSO_WM_UNIT_TEXT_SHADOW_SCHEMECOLOR_INDEX" val="5"/>
  <p:tag name="KSO_WM_UNIT_USESOURCEFORMAT_APPLY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7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3.5270422219104,&quot;left&quot;:48.60897216796875,&quot;top&quot;:159.17500502218408,&quot;width&quot;:864.26409869817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PRESET_TEXT" val="单击此处输入你的项正文，文字是您思想的提炼。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1715_4*l_h_f*1_5_1"/>
  <p:tag name="KSO_WM_TEMPLATE_CATEGORY" val="diagram"/>
  <p:tag name="KSO_WM_TEMPLATE_INDEX" val="20231715"/>
  <p:tag name="KSO_WM_UNIT_LAYERLEVEL" val="1_1_1"/>
  <p:tag name="KSO_WM_TAG_VERSION" val="3.0"/>
  <p:tag name="KSO_WM_BEAUTIFY_FLAG" val="#wm#"/>
  <p:tag name="KSO_WM_UNIT_USESOURCEFORMAT_APPLY" val="1"/>
</p:tagLst>
</file>

<file path=ppt/tags/tag77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3.5270422219104,&quot;left&quot;:48.60897216796875,&quot;top&quot;:159.17500502218408,&quot;width&quot;:864.26409869817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30000001192092896,&quot;colorType&quot;:1,&quot;foreColorIndex&quot;:5,&quot;pos&quot;:0,&quot;transparency&quot;:0},{&quot;brightness&quot;:0,&quot;colorType&quot;:1,&quot;foreColorIndex&quot;:5,&quot;pos&quot;:0.5299999713897705,&quot;transparency&quot;:0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}"/>
  <p:tag name="KSO_WM_UNIT_TEXT_FILL_FORE_SCHEMECOLOR_INDEX" val="3"/>
  <p:tag name="KSO_WM_UNIT_TEXT_FILL_TYPE" val="3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1715_4*l_h_a*1_5_1"/>
  <p:tag name="KSO_WM_TEMPLATE_CATEGORY" val="diagram"/>
  <p:tag name="KSO_WM_TEMPLATE_INDEX" val="20231715"/>
  <p:tag name="KSO_WM_UNIT_LAYERLEVEL" val="1_1_1"/>
  <p:tag name="KSO_WM_TAG_VERSION" val="3.0"/>
  <p:tag name="KSO_WM_BEAUTIFY_FLAG" val="#wm#"/>
  <p:tag name="KSO_WM_UNIT_TEXT_SHADOW_SCHEMECOLOR_INDEX_BRIGHTNESS" val="0"/>
  <p:tag name="KSO_WM_UNIT_TEXT_SHADOW_SCHEMECOLOR_INDEX" val="5"/>
  <p:tag name="KSO_WM_UNIT_USESOURCEFORMAT_APPLY" val="1"/>
</p:tagLst>
</file>

<file path=ppt/tags/tag772.xml><?xml version="1.0" encoding="utf-8"?>
<p:tagLst xmlns:p="http://schemas.openxmlformats.org/presentationml/2006/main">
  <p:tag name="KSO_WM_SPECIAL_SOURCE" val="bdnull"/>
  <p:tag name="KSO_WM_SLIDE_ID" val="diagram20231715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5"/>
  <p:tag name="KSO_WM_SLIDE_INDEX" val="3"/>
  <p:tag name="KSO_WM_SLIDE_SIZE" val="710.75*283.465"/>
  <p:tag name="KSO_WM_SLIDE_POSITION" val="125.35*159.2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1715"/>
  <p:tag name="KSO_WM_SLIDE_LAYOUT" val="a_l"/>
  <p:tag name="KSO_WM_SLIDE_LAYOUT_CNT" val="1_1"/>
</p:tagLst>
</file>

<file path=ppt/tags/tag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3_7*a*1"/>
  <p:tag name="KSO_WM_TEMPLATE_CATEGORY" val="custom"/>
  <p:tag name="KSO_WM_TEMPLATE_INDEX" val="20231213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VALUE" val="21"/>
  <p:tag name="KSO_WM_UNIT_PRESET_TEXT" val="单击添加章节标题"/>
</p:tagLst>
</file>

<file path=ppt/tags/tag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3_7*b*1"/>
  <p:tag name="KSO_WM_TEMPLATE_CATEGORY" val="custom"/>
  <p:tag name="KSO_WM_TEMPLATE_INDEX" val="20231213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5"/>
  <p:tag name="KSO_WM_UNIT_TYPE" val="b"/>
  <p:tag name="KSO_WM_UNIT_INDEX" val="1"/>
  <p:tag name="KSO_WM_UNIT_PRESET_TEXT" val="章节副标题"/>
</p:tagLst>
</file>

<file path=ppt/tags/tag77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3_7*e*1"/>
  <p:tag name="KSO_WM_TEMPLATE_CATEGORY" val="custom"/>
  <p:tag name="KSO_WM_TEMPLATE_INDEX" val="20231213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776.xml><?xml version="1.0" encoding="utf-8"?>
<p:tagLst xmlns:p="http://schemas.openxmlformats.org/presentationml/2006/main">
  <p:tag name="KSO_WM_SLIDE_ID" val="custom20231213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213"/>
  <p:tag name="KSO_WM_SLIDE_TYPE" val="sectionTitle"/>
  <p:tag name="KSO_WM_SLIDE_SUBTYPE" val="pureTxt"/>
  <p:tag name="KSO_WM_SLIDE_LAYOUT" val="a_b_e"/>
  <p:tag name="KSO_WM_SLIDE_LAYOUT_CNT" val="1_1_1"/>
</p:tagLst>
</file>

<file path=ppt/tags/tag7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13_1*a*1"/>
  <p:tag name="KSO_WM_TEMPLATE_CATEGORY" val="custom"/>
  <p:tag name="KSO_WM_TEMPLATE_INDEX" val="20231213"/>
  <p:tag name="KSO_WM_UNIT_LAYERLEVEL" val="1"/>
  <p:tag name="KSO_WM_TAG_VERSION" val="3.0"/>
  <p:tag name="KSO_WM_BEAUTIFY_FLAG" val="#wm#"/>
  <p:tag name="KSO_WM_UNIT_PRESET_TEXT" val="单击此处&#10;添加文档标题"/>
</p:tagLst>
</file>

<file path=ppt/tags/tag7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13_1*a*1"/>
  <p:tag name="KSO_WM_TEMPLATE_CATEGORY" val="custom"/>
  <p:tag name="KSO_WM_TEMPLATE_INDEX" val="20231213"/>
  <p:tag name="KSO_WM_UNIT_LAYERLEVEL" val="1"/>
  <p:tag name="KSO_WM_TAG_VERSION" val="3.0"/>
  <p:tag name="KSO_WM_BEAUTIFY_FLAG" val="#wm#"/>
  <p:tag name="KSO_WM_UNIT_PRESET_TEXT" val="单击此处&#10;添加文档标题"/>
</p:tagLst>
</file>

<file path=ppt/tags/tag7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13_1*a*1"/>
  <p:tag name="KSO_WM_TEMPLATE_CATEGORY" val="custom"/>
  <p:tag name="KSO_WM_TEMPLATE_INDEX" val="20231213"/>
  <p:tag name="KSO_WM_UNIT_LAYERLEVEL" val="1"/>
  <p:tag name="KSO_WM_TAG_VERSION" val="3.0"/>
  <p:tag name="KSO_WM_BEAUTIFY_FLAG" val="#wm#"/>
  <p:tag name="KSO_WM_UNIT_PRESET_TEXT" val="单击此处&#10;添加文档标题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780.xml><?xml version="1.0" encoding="utf-8"?>
<p:tagLst xmlns:p="http://schemas.openxmlformats.org/presentationml/2006/main">
  <p:tag name="KSO_WM_SLIDE_ID" val="custom20231213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213"/>
  <p:tag name="KSO_WM_SLIDE_LAYOUT" val="a_b_f"/>
  <p:tag name="KSO_WM_SLIDE_LAYOUT_CNT" val="1_1_1"/>
  <p:tag name="KSO_WM_SLIDE_TYPE" val="title"/>
  <p:tag name="KSO_WM_SLIDE_SUBTYPE" val="pureTxt"/>
  <p:tag name="KSO_WM_TEMPLATE_THUMBS_INDEX" val="1、9"/>
</p:tagLst>
</file>

<file path=ppt/tags/tag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3_7*a*1"/>
  <p:tag name="KSO_WM_TEMPLATE_CATEGORY" val="custom"/>
  <p:tag name="KSO_WM_TEMPLATE_INDEX" val="20231213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VALUE" val="21"/>
  <p:tag name="KSO_WM_UNIT_PRESET_TEXT" val="单击添加章节标题"/>
</p:tagLst>
</file>

<file path=ppt/tags/tag78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3_7*e*1"/>
  <p:tag name="KSO_WM_TEMPLATE_CATEGORY" val="custom"/>
  <p:tag name="KSO_WM_TEMPLATE_INDEX" val="20231213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783.xml><?xml version="1.0" encoding="utf-8"?>
<p:tagLst xmlns:p="http://schemas.openxmlformats.org/presentationml/2006/main">
  <p:tag name="KSO_WM_SLIDE_ID" val="custom20231213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213"/>
  <p:tag name="KSO_WM_SLIDE_TYPE" val="sectionTitle"/>
  <p:tag name="KSO_WM_SLIDE_SUBTYPE" val="pureTxt"/>
  <p:tag name="KSO_WM_SLIDE_LAYOUT" val="a_b_e"/>
  <p:tag name="KSO_WM_SLIDE_LAYOUT_CNT" val="1_1_1"/>
</p:tagLst>
</file>

<file path=ppt/tags/tag784.xml><?xml version="1.0" encoding="utf-8"?>
<p:tagLst xmlns:p="http://schemas.openxmlformats.org/presentationml/2006/main">
  <p:tag name="KSO_WM_SLIDE_ID" val="custom20231213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213"/>
  <p:tag name="KSO_WM_SLIDE_LAYOUT" val="a_b_f"/>
  <p:tag name="KSO_WM_SLIDE_LAYOUT_CNT" val="1_1_1"/>
  <p:tag name="KSO_WM_SLIDE_TYPE" val="title"/>
  <p:tag name="KSO_WM_SLIDE_SUBTYPE" val="pureTxt"/>
  <p:tag name="KSO_WM_TEMPLATE_THUMBS_INDEX" val="1、9"/>
</p:tagLst>
</file>

<file path=ppt/tags/tag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3_9*a*1"/>
  <p:tag name="KSO_WM_TEMPLATE_CATEGORY" val="custom"/>
  <p:tag name="KSO_WM_TEMPLATE_INDEX" val="20231213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感谢观看"/>
</p:tagLst>
</file>

<file path=ppt/tags/tag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3_9*b*1"/>
  <p:tag name="KSO_WM_TEMPLATE_CATEGORY" val="custom"/>
  <p:tag name="KSO_WM_TEMPLATE_INDEX" val="20231213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80"/>
  <p:tag name="KSO_WM_UNIT_TYPE" val="b"/>
  <p:tag name="KSO_WM_UNIT_INDEX" val="1"/>
  <p:tag name="KSO_WM_UNIT_PRESET_TEXT" val="Thank you"/>
</p:tagLst>
</file>

<file path=ppt/tags/tag787.xml><?xml version="1.0" encoding="utf-8"?>
<p:tagLst xmlns:p="http://schemas.openxmlformats.org/presentationml/2006/main">
  <p:tag name="KSO_WM_SLIDE_ID" val="custom20231213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1213"/>
  <p:tag name="KSO_WM_SLIDE_TYPE" val="endPage"/>
  <p:tag name="KSO_WM_SLIDE_SUBTYPE" val="pureTxt"/>
  <p:tag name="KSO_WM_SLIDE_LAYOUT" val="a_b_f"/>
  <p:tag name="KSO_WM_SLIDE_LAYOUT_CNT" val="1_1_1"/>
</p:tagLst>
</file>

<file path=ppt/tags/tag788.xml><?xml version="1.0" encoding="utf-8"?>
<p:tagLst xmlns:p="http://schemas.openxmlformats.org/presentationml/2006/main">
  <p:tag name="commondata" val="eyJoZGlkIjoiZDM3ZTAxYzJjYjFlMDI3NGFiZTkwNDUwYWYzNzNmMzIifQ==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1213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1213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3"/>
  <p:tag name="KSO_WM_TEMPLATE_THUMBS_INDEX" val="1、9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heme/theme1.xml><?xml version="1.0" encoding="utf-8"?>
<a:theme xmlns:a="http://schemas.openxmlformats.org/drawingml/2006/main" name="Office 主题​​">
  <a:themeElements>
    <a:clrScheme name="自定义 108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37DD47"/>
      </a:accent1>
      <a:accent2>
        <a:srgbClr val="63C985"/>
      </a:accent2>
      <a:accent3>
        <a:srgbClr val="67C7B5"/>
      </a:accent3>
      <a:accent4>
        <a:srgbClr val="58B9CC"/>
      </a:accent4>
      <a:accent5>
        <a:srgbClr val="5381D5"/>
      </a:accent5>
      <a:accent6>
        <a:srgbClr val="4059EE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37DD47"/>
      </a:accent1>
      <a:accent2>
        <a:srgbClr val="63C985"/>
      </a:accent2>
      <a:accent3>
        <a:srgbClr val="67C7B5"/>
      </a:accent3>
      <a:accent4>
        <a:srgbClr val="58B9CC"/>
      </a:accent4>
      <a:accent5>
        <a:srgbClr val="5381D5"/>
      </a:accent5>
      <a:accent6>
        <a:srgbClr val="4059EE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37DD47"/>
      </a:accent1>
      <a:accent2>
        <a:srgbClr val="63C985"/>
      </a:accent2>
      <a:accent3>
        <a:srgbClr val="67C7B5"/>
      </a:accent3>
      <a:accent4>
        <a:srgbClr val="58B9CC"/>
      </a:accent4>
      <a:accent5>
        <a:srgbClr val="5381D5"/>
      </a:accent5>
      <a:accent6>
        <a:srgbClr val="4059EE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37DD47"/>
      </a:accent1>
      <a:accent2>
        <a:srgbClr val="63C985"/>
      </a:accent2>
      <a:accent3>
        <a:srgbClr val="67C7B5"/>
      </a:accent3>
      <a:accent4>
        <a:srgbClr val="58B9CC"/>
      </a:accent4>
      <a:accent5>
        <a:srgbClr val="5381D5"/>
      </a:accent5>
      <a:accent6>
        <a:srgbClr val="4059EE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37DD47"/>
      </a:accent1>
      <a:accent2>
        <a:srgbClr val="63C985"/>
      </a:accent2>
      <a:accent3>
        <a:srgbClr val="67C7B5"/>
      </a:accent3>
      <a:accent4>
        <a:srgbClr val="58B9CC"/>
      </a:accent4>
      <a:accent5>
        <a:srgbClr val="5381D5"/>
      </a:accent5>
      <a:accent6>
        <a:srgbClr val="4059EE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37DD47"/>
      </a:accent1>
      <a:accent2>
        <a:srgbClr val="63C985"/>
      </a:accent2>
      <a:accent3>
        <a:srgbClr val="67C7B5"/>
      </a:accent3>
      <a:accent4>
        <a:srgbClr val="58B9CC"/>
      </a:accent4>
      <a:accent5>
        <a:srgbClr val="5381D5"/>
      </a:accent5>
      <a:accent6>
        <a:srgbClr val="4059EE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37DD47"/>
      </a:accent1>
      <a:accent2>
        <a:srgbClr val="63C985"/>
      </a:accent2>
      <a:accent3>
        <a:srgbClr val="67C7B5"/>
      </a:accent3>
      <a:accent4>
        <a:srgbClr val="58B9CC"/>
      </a:accent4>
      <a:accent5>
        <a:srgbClr val="5381D5"/>
      </a:accent5>
      <a:accent6>
        <a:srgbClr val="4059EE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37DD47"/>
      </a:accent1>
      <a:accent2>
        <a:srgbClr val="63C985"/>
      </a:accent2>
      <a:accent3>
        <a:srgbClr val="67C7B5"/>
      </a:accent3>
      <a:accent4>
        <a:srgbClr val="58B9CC"/>
      </a:accent4>
      <a:accent5>
        <a:srgbClr val="5381D5"/>
      </a:accent5>
      <a:accent6>
        <a:srgbClr val="4059EE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37DD47"/>
      </a:accent1>
      <a:accent2>
        <a:srgbClr val="63C985"/>
      </a:accent2>
      <a:accent3>
        <a:srgbClr val="67C7B5"/>
      </a:accent3>
      <a:accent4>
        <a:srgbClr val="58B9CC"/>
      </a:accent4>
      <a:accent5>
        <a:srgbClr val="5381D5"/>
      </a:accent5>
      <a:accent6>
        <a:srgbClr val="4059EE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</Words>
  <Application>WPS 演示</Application>
  <PresentationFormat>宽屏</PresentationFormat>
  <Paragraphs>107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宋体</vt:lpstr>
      <vt:lpstr>Wingdings</vt:lpstr>
      <vt:lpstr>华文中宋</vt:lpstr>
      <vt:lpstr>微软雅黑</vt:lpstr>
      <vt:lpstr>Arial Unicode MS</vt:lpstr>
      <vt:lpstr>Calibri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证券分时数据监控系统</vt:lpstr>
      <vt:lpstr>组员分工</vt:lpstr>
      <vt:lpstr>目录</vt:lpstr>
      <vt:lpstr>前端展示</vt:lpstr>
      <vt:lpstr>PowerPoint 演示文稿</vt:lpstr>
      <vt:lpstr>功能展示</vt:lpstr>
      <vt:lpstr>后端设计</vt:lpstr>
      <vt:lpstr>spring boot 框架</vt:lpstr>
      <vt:lpstr>爬虫功能</vt:lpstr>
      <vt:lpstr>PowerPoint 演示文稿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锦</cp:lastModifiedBy>
  <cp:revision>156</cp:revision>
  <dcterms:created xsi:type="dcterms:W3CDTF">2019-06-19T02:08:00Z</dcterms:created>
  <dcterms:modified xsi:type="dcterms:W3CDTF">2024-06-12T13:41:04Z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14953758E0024791BFEB33C71B367CCE_11</vt:lpwstr>
  </property>
</Properties>
</file>